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5" r:id="rId1"/>
  </p:sldMasterIdLst>
  <p:sldIdLst>
    <p:sldId id="366" r:id="rId2"/>
    <p:sldId id="367" r:id="rId3"/>
    <p:sldId id="343" r:id="rId4"/>
    <p:sldId id="368" r:id="rId5"/>
    <p:sldId id="369" r:id="rId6"/>
    <p:sldId id="257" r:id="rId7"/>
    <p:sldId id="370" r:id="rId8"/>
    <p:sldId id="371" r:id="rId9"/>
    <p:sldId id="372" r:id="rId10"/>
    <p:sldId id="373" r:id="rId11"/>
    <p:sldId id="375" r:id="rId12"/>
    <p:sldId id="376" r:id="rId13"/>
    <p:sldId id="377" r:id="rId14"/>
    <p:sldId id="378" r:id="rId15"/>
    <p:sldId id="385" r:id="rId16"/>
    <p:sldId id="259" r:id="rId17"/>
    <p:sldId id="379" r:id="rId18"/>
    <p:sldId id="381" r:id="rId19"/>
    <p:sldId id="380" r:id="rId20"/>
    <p:sldId id="382" r:id="rId21"/>
    <p:sldId id="383" r:id="rId22"/>
    <p:sldId id="384" r:id="rId23"/>
    <p:sldId id="38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1D9"/>
    <a:srgbClr val="141514"/>
    <a:srgbClr val="F6F9FF"/>
    <a:srgbClr val="EDEFF7"/>
    <a:srgbClr val="1919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533" autoAdjust="0"/>
    <p:restoredTop sz="94634" autoAdjust="0"/>
  </p:normalViewPr>
  <p:slideViewPr>
    <p:cSldViewPr snapToGrid="0">
      <p:cViewPr varScale="1">
        <p:scale>
          <a:sx n="114" d="100"/>
          <a:sy n="114" d="100"/>
        </p:scale>
        <p:origin x="15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F9512BDE-EEA0-404B-8D45-8AA93D61DABC}"/>
              </a:ext>
            </a:extLst>
          </p:cNvPr>
          <p:cNvSpPr/>
          <p:nvPr userDrawn="1"/>
        </p:nvSpPr>
        <p:spPr>
          <a:xfrm flipH="1">
            <a:off x="-1" y="4450188"/>
            <a:ext cx="12192000" cy="2407811"/>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1" name="Rectangle">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cap="all" spc="-50" baseline="0">
                <a:solidFill>
                  <a:schemeClr val="tx1">
                    <a:lumMod val="85000"/>
                    <a:lumOff val="15000"/>
                  </a:schemeClr>
                </a:solidFill>
              </a:defRPr>
            </a:lvl1pPr>
          </a:lstStyle>
          <a:p>
            <a:r>
              <a:rPr lang="en-US" noProof="0"/>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noProof="0" smtClean="0"/>
              <a:t>4/10/2020</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723584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4/10/2020</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AA314B25-B4AF-394E-BBDA-7E6BAD315F39}"/>
              </a:ext>
            </a:extLst>
          </p:cNvPr>
          <p:cNvSpPr/>
          <p:nvPr userDrawn="1"/>
        </p:nvSpPr>
        <p:spPr>
          <a:xfrm>
            <a:off x="3351057" y="0"/>
            <a:ext cx="8840943"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737575EF-0D14-6140-A91B-260C9C9DFE4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10" name="Title Placeholder 1">
            <a:extLst>
              <a:ext uri="{FF2B5EF4-FFF2-40B4-BE49-F238E27FC236}">
                <a16:creationId xmlns:a16="http://schemas.microsoft.com/office/drawing/2014/main" id="{82544261-8049-494B-A93D-BDFF1BB84722}"/>
              </a:ext>
            </a:extLst>
          </p:cNvPr>
          <p:cNvSpPr>
            <a:spLocks noGrp="1"/>
          </p:cNvSpPr>
          <p:nvPr>
            <p:ph type="title" hasCustomPrompt="1"/>
          </p:nvPr>
        </p:nvSpPr>
        <p:spPr>
          <a:xfrm>
            <a:off x="635000" y="3135207"/>
            <a:ext cx="4886854" cy="587584"/>
          </a:xfrm>
          <a:prstGeom prst="rect">
            <a:avLst/>
          </a:prstGeom>
        </p:spPr>
        <p:txBody>
          <a:bodyPr vert="horz" lIns="91440" tIns="45720" rIns="91440" bIns="45720" rtlCol="0" anchor="ctr">
            <a:normAutofit/>
          </a:bodyPr>
          <a:lstStyle>
            <a:lvl1pPr algn="ctr">
              <a:defRPr cap="all" baseline="0"/>
            </a:lvl1pPr>
          </a:lstStyle>
          <a:p>
            <a:r>
              <a:rPr lang="en-US" noProof="0"/>
              <a:t>Title goes here</a:t>
            </a:r>
          </a:p>
        </p:txBody>
      </p:sp>
      <p:sp>
        <p:nvSpPr>
          <p:cNvPr id="12" name="Content Placeholder 3">
            <a:extLst>
              <a:ext uri="{FF2B5EF4-FFF2-40B4-BE49-F238E27FC236}">
                <a16:creationId xmlns:a16="http://schemas.microsoft.com/office/drawing/2014/main" id="{9214786D-83EE-814C-A5E4-D0EC7D29D0C4}"/>
              </a:ext>
            </a:extLst>
          </p:cNvPr>
          <p:cNvSpPr>
            <a:spLocks noGrp="1"/>
          </p:cNvSpPr>
          <p:nvPr>
            <p:ph sz="half" idx="2"/>
          </p:nvPr>
        </p:nvSpPr>
        <p:spPr>
          <a:xfrm>
            <a:off x="5575829" y="633875"/>
            <a:ext cx="5981171" cy="5590250"/>
          </a:xfrm>
        </p:spPr>
        <p:txBody>
          <a:bodyPr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solidFill>
                  <a:schemeClr val="tx1"/>
                </a:solidFill>
              </a:defRPr>
            </a:lvl2pPr>
            <a:lvl3pPr marL="612648" indent="-228600">
              <a:buClr>
                <a:schemeClr val="tx1"/>
              </a:buClr>
              <a:buFont typeface="+mj-lt"/>
              <a:buAutoNum type="arabicPeriod"/>
              <a:defRPr sz="1100">
                <a:solidFill>
                  <a:schemeClr val="tx1"/>
                </a:solidFill>
              </a:defRPr>
            </a:lvl3pPr>
            <a:lvl4pPr marL="795528" indent="-228600">
              <a:buClr>
                <a:schemeClr val="tx1"/>
              </a:buClr>
              <a:buFont typeface="+mj-lt"/>
              <a:buAutoNum type="arabicPeriod"/>
              <a:defRPr sz="1100">
                <a:solidFill>
                  <a:schemeClr val="tx1"/>
                </a:solidFill>
              </a:defRPr>
            </a:lvl4pPr>
            <a:lvl5pPr marL="978408" indent="-228600">
              <a:buClr>
                <a:schemeClr val="tx1"/>
              </a:buClr>
              <a:buFont typeface="+mj-lt"/>
              <a:buAutoNum type="arabicPeriod"/>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079185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4/10/2020</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2E148DD3-DD87-154B-80B4-2421965D3C83}"/>
              </a:ext>
            </a:extLst>
          </p:cNvPr>
          <p:cNvSpPr/>
          <p:nvPr userDrawn="1"/>
        </p:nvSpPr>
        <p:spPr>
          <a:xfrm>
            <a:off x="1" y="1714500"/>
            <a:ext cx="12192000" cy="3429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742E4732-0E8F-7B46-BD08-0F2EE0DA8786}"/>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7" name="Title Placeholder 1">
            <a:extLst>
              <a:ext uri="{FF2B5EF4-FFF2-40B4-BE49-F238E27FC236}">
                <a16:creationId xmlns:a16="http://schemas.microsoft.com/office/drawing/2014/main" id="{6E73F81A-7260-5C4F-A7FF-CA2CC731BC33}"/>
              </a:ext>
            </a:extLst>
          </p:cNvPr>
          <p:cNvSpPr>
            <a:spLocks noGrp="1"/>
          </p:cNvSpPr>
          <p:nvPr>
            <p:ph type="title" hasCustomPrompt="1"/>
          </p:nvPr>
        </p:nvSpPr>
        <p:spPr>
          <a:xfrm>
            <a:off x="5443870" y="942871"/>
            <a:ext cx="5711810" cy="587584"/>
          </a:xfrm>
          <a:prstGeom prst="rect">
            <a:avLst/>
          </a:prstGeom>
        </p:spPr>
        <p:txBody>
          <a:bodyPr vert="horz" lIns="91440" tIns="45720" rIns="91440" bIns="45720" rtlCol="0" anchor="ctr">
            <a:normAutofit/>
          </a:bodyPr>
          <a:lstStyle/>
          <a:p>
            <a:r>
              <a:rPr lang="en-US" noProof="0"/>
              <a:t>CLICK TO EDIT MASTER TITLE STYLE</a:t>
            </a:r>
          </a:p>
        </p:txBody>
      </p:sp>
      <p:sp>
        <p:nvSpPr>
          <p:cNvPr id="9" name="Content Placeholder 3">
            <a:extLst>
              <a:ext uri="{FF2B5EF4-FFF2-40B4-BE49-F238E27FC236}">
                <a16:creationId xmlns:a16="http://schemas.microsoft.com/office/drawing/2014/main" id="{4CD13CD4-3E4F-2E41-ACF4-2446257D236F}"/>
              </a:ext>
            </a:extLst>
          </p:cNvPr>
          <p:cNvSpPr>
            <a:spLocks noGrp="1"/>
          </p:cNvSpPr>
          <p:nvPr>
            <p:ph sz="half" idx="2"/>
          </p:nvPr>
        </p:nvSpPr>
        <p:spPr>
          <a:xfrm>
            <a:off x="5443870" y="1973589"/>
            <a:ext cx="5711810" cy="3941540"/>
          </a:xfrm>
        </p:spPr>
        <p:txBody>
          <a:bodyPr>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Content Placeholder 3">
            <a:extLst>
              <a:ext uri="{FF2B5EF4-FFF2-40B4-BE49-F238E27FC236}">
                <a16:creationId xmlns:a16="http://schemas.microsoft.com/office/drawing/2014/main" id="{D8E69886-8907-DB47-87C2-0621AF156D9F}"/>
              </a:ext>
            </a:extLst>
          </p:cNvPr>
          <p:cNvSpPr>
            <a:spLocks noGrp="1"/>
          </p:cNvSpPr>
          <p:nvPr>
            <p:ph sz="half" idx="14"/>
          </p:nvPr>
        </p:nvSpPr>
        <p:spPr>
          <a:xfrm>
            <a:off x="605170" y="621039"/>
            <a:ext cx="4589130" cy="5603086"/>
          </a:xfrm>
          <a:solidFill>
            <a:srgbClr val="EDEFF7"/>
          </a:solidFill>
        </p:spPr>
        <p:txBody>
          <a:bodyPr>
            <a:normAutofit/>
          </a:bodyPr>
          <a:lstStyle>
            <a:lvl1pPr>
              <a:buClr>
                <a:schemeClr val="tx1"/>
              </a:buClr>
              <a:defRPr sz="1600">
                <a:solidFill>
                  <a:schemeClr val="tx1"/>
                </a:solidFill>
              </a:defRPr>
            </a:lvl1pPr>
            <a:lvl2pPr marL="384048" indent="-182880">
              <a:buClr>
                <a:schemeClr val="tx1"/>
              </a:buClr>
              <a:buFont typeface="Arial" panose="020B0604020202020204" pitchFamily="34" charset="0"/>
              <a:buChar char="•"/>
              <a:defRPr sz="1400">
                <a:solidFill>
                  <a:schemeClr val="tx1"/>
                </a:solidFill>
              </a:defRPr>
            </a:lvl2pPr>
            <a:lvl3pPr marL="566928" indent="-182880">
              <a:buClr>
                <a:schemeClr val="tx1"/>
              </a:buClr>
              <a:buFont typeface="Arial" panose="020B0604020202020204" pitchFamily="34" charset="0"/>
              <a:buChar char="•"/>
              <a:defRPr sz="1100">
                <a:solidFill>
                  <a:schemeClr val="tx1"/>
                </a:solidFill>
              </a:defRPr>
            </a:lvl3pPr>
            <a:lvl4pPr marL="749808" indent="-182880">
              <a:buClr>
                <a:schemeClr val="tx1"/>
              </a:buClr>
              <a:buFont typeface="Arial" panose="020B0604020202020204" pitchFamily="34" charset="0"/>
              <a:buChar char="•"/>
              <a:defRPr sz="1100">
                <a:solidFill>
                  <a:schemeClr val="tx1"/>
                </a:solidFill>
              </a:defRPr>
            </a:lvl4pPr>
            <a:lvl5pPr marL="932688" indent="-182880">
              <a:buClr>
                <a:schemeClr val="tx1"/>
              </a:buClr>
              <a:buFont typeface="Arial" panose="020B0604020202020204" pitchFamily="34" charset="0"/>
              <a:buChar cha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6263102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9C88DF2D-0421-A94C-82C1-867E1E5E4907}"/>
              </a:ext>
            </a:extLst>
          </p:cNvPr>
          <p:cNvSpPr/>
          <p:nvPr userDrawn="1"/>
        </p:nvSpPr>
        <p:spPr>
          <a:xfrm>
            <a:off x="10993582" y="0"/>
            <a:ext cx="1198418"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334D05A3-7A20-9447-8D39-F2980D85413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8" name="Rectangle 7">
            <a:extLst>
              <a:ext uri="{FF2B5EF4-FFF2-40B4-BE49-F238E27FC236}">
                <a16:creationId xmlns:a16="http://schemas.microsoft.com/office/drawing/2014/main" id="{DA134939-39C0-4522-A125-A13DFDA66490}"/>
              </a:ext>
            </a:extLst>
          </p:cNvPr>
          <p:cNvSpPr/>
          <p:nvPr/>
        </p:nvSpPr>
        <p:spPr>
          <a:xfrm>
            <a:off x="634999" y="3927894"/>
            <a:ext cx="10922000" cy="2326856"/>
          </a:xfrm>
          <a:prstGeom prst="rect">
            <a:avLst/>
          </a:prstGeom>
          <a:solidFill>
            <a:srgbClr val="F6F9FF"/>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35001" y="603250"/>
            <a:ext cx="10921998" cy="3294019"/>
          </a:xfrm>
          <a:solidFill>
            <a:schemeClr val="bg1"/>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 name="Title 1"/>
          <p:cNvSpPr>
            <a:spLocks noGrp="1"/>
          </p:cNvSpPr>
          <p:nvPr>
            <p:ph type="title"/>
          </p:nvPr>
        </p:nvSpPr>
        <p:spPr>
          <a:xfrm>
            <a:off x="1097279" y="4298078"/>
            <a:ext cx="10113645" cy="743682"/>
          </a:xfrm>
          <a:prstGeom prst="rect">
            <a:avLst/>
          </a:prstGeom>
        </p:spPr>
        <p:txBody>
          <a:bodyPr tIns="0" bIns="0" anchor="b">
            <a:noAutofit/>
          </a:bodyPr>
          <a:lstStyle>
            <a:lvl1pPr>
              <a:defRPr sz="3600" b="0">
                <a:solidFill>
                  <a:schemeClr val="tx1"/>
                </a:solidFill>
              </a:defRPr>
            </a:lvl1pPr>
          </a:lstStyle>
          <a:p>
            <a:r>
              <a:rPr lang="en-US" noProof="0"/>
              <a:t>Click to edit Master title style</a:t>
            </a:r>
          </a:p>
        </p:txBody>
      </p:sp>
      <p:sp>
        <p:nvSpPr>
          <p:cNvPr id="4" name="Text Placeholder 3"/>
          <p:cNvSpPr>
            <a:spLocks noGrp="1"/>
          </p:cNvSpPr>
          <p:nvPr>
            <p:ph type="body" sz="half" idx="2"/>
          </p:nvPr>
        </p:nvSpPr>
        <p:spPr>
          <a:xfrm>
            <a:off x="1097279" y="5213716"/>
            <a:ext cx="10113264" cy="609600"/>
          </a:xfrm>
        </p:spPr>
        <p:txBody>
          <a:bodyPr lIns="91440" tIns="0" rIns="91440" bIns="0">
            <a:normAutofit/>
          </a:bodyPr>
          <a:lstStyle>
            <a:lvl1pPr marL="0" indent="0">
              <a:spcBef>
                <a:spcPts val="0"/>
              </a:spcBef>
              <a:spcAft>
                <a:spcPts val="600"/>
              </a:spcAft>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noProof="0" smtClean="0"/>
              <a:t>4/10/2020</a:t>
            </a:fld>
            <a:endParaRPr lang="en-US" noProof="0"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noProof="0" dirty="0"/>
          </a:p>
        </p:txBody>
      </p:sp>
      <p:sp>
        <p:nvSpPr>
          <p:cNvPr id="7" name="Slide Number Placeholder 6"/>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4046387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Section Header">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F9512BDE-EEA0-404B-8D45-8AA93D61DABC}"/>
              </a:ext>
            </a:extLst>
          </p:cNvPr>
          <p:cNvSpPr/>
          <p:nvPr userDrawn="1"/>
        </p:nvSpPr>
        <p:spPr>
          <a:xfrm flipH="1">
            <a:off x="4217870" y="0"/>
            <a:ext cx="3599236" cy="6857999"/>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1" name="Rectangle">
            <a:extLst>
              <a:ext uri="{FF2B5EF4-FFF2-40B4-BE49-F238E27FC236}">
                <a16:creationId xmlns:a16="http://schemas.microsoft.com/office/drawing/2014/main" id="{E1223535-0F2F-6340-80B9-0B5D9364A13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1"/>
          <p:cNvSpPr>
            <a:spLocks noGrp="1"/>
          </p:cNvSpPr>
          <p:nvPr>
            <p:ph type="ctrTitle"/>
          </p:nvPr>
        </p:nvSpPr>
        <p:spPr>
          <a:xfrm>
            <a:off x="1097280" y="758952"/>
            <a:ext cx="10058400" cy="3566160"/>
          </a:xfrm>
          <a:prstGeom prst="rect">
            <a:avLst/>
          </a:prstGeom>
        </p:spPr>
        <p:txBody>
          <a:bodyPr anchor="b">
            <a:normAutofit/>
          </a:bodyPr>
          <a:lstStyle>
            <a:lvl1pPr algn="l">
              <a:lnSpc>
                <a:spcPct val="90000"/>
              </a:lnSpc>
              <a:defRPr sz="8000" cap="all" spc="-50" baseline="0">
                <a:solidFill>
                  <a:schemeClr val="tx1">
                    <a:lumMod val="85000"/>
                    <a:lumOff val="15000"/>
                  </a:schemeClr>
                </a:solidFill>
              </a:defRPr>
            </a:lvl1pPr>
          </a:lstStyle>
          <a:p>
            <a:r>
              <a:rPr lang="en-US" noProof="0"/>
              <a:t>Click to edit Master title style</a:t>
            </a:r>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noProof="0" smtClean="0"/>
              <a:t>4/10/2020</a:t>
            </a:fld>
            <a:endParaRPr lang="en-US" noProof="0"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noProof="0"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397075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202A34A5-A029-A246-82C6-D288185EB396}"/>
              </a:ext>
            </a:extLst>
          </p:cNvPr>
          <p:cNvSpPr/>
          <p:nvPr userDrawn="1"/>
        </p:nvSpPr>
        <p:spPr>
          <a:xfrm flipH="1">
            <a:off x="0" y="0"/>
            <a:ext cx="3351057"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3" name="Rectangle">
            <a:extLst>
              <a:ext uri="{FF2B5EF4-FFF2-40B4-BE49-F238E27FC236}">
                <a16:creationId xmlns:a16="http://schemas.microsoft.com/office/drawing/2014/main" id="{2773E1D8-C87F-EE46-8284-575DCA498E81}"/>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noProof="0" smtClean="0"/>
              <a:t>4/10/2020</a:t>
            </a:fld>
            <a:endParaRPr lang="en-US" noProof="0"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noProof="0"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1" name="Title Placeholder 1">
            <a:extLst>
              <a:ext uri="{FF2B5EF4-FFF2-40B4-BE49-F238E27FC236}">
                <a16:creationId xmlns:a16="http://schemas.microsoft.com/office/drawing/2014/main" id="{C429A40D-770E-C144-A5B5-6A4442C09C24}"/>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3432407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solidFill>
        <a:effectLst/>
      </p:bgPr>
    </p:bg>
    <p:spTree>
      <p:nvGrpSpPr>
        <p:cNvPr id="1" name=""/>
        <p:cNvGrpSpPr/>
        <p:nvPr/>
      </p:nvGrpSpPr>
      <p:grpSpPr>
        <a:xfrm>
          <a:off x="0" y="0"/>
          <a:ext cx="0" cy="0"/>
          <a:chOff x="0" y="0"/>
          <a:chExt cx="0" cy="0"/>
        </a:xfrm>
      </p:grpSpPr>
      <p:sp>
        <p:nvSpPr>
          <p:cNvPr id="15" name="Rectangle">
            <a:extLst>
              <a:ext uri="{FF2B5EF4-FFF2-40B4-BE49-F238E27FC236}">
                <a16:creationId xmlns:a16="http://schemas.microsoft.com/office/drawing/2014/main" id="{64248D99-2B30-464D-B9B7-4E5C3A1F3FB2}"/>
              </a:ext>
            </a:extLst>
          </p:cNvPr>
          <p:cNvSpPr/>
          <p:nvPr userDrawn="1"/>
        </p:nvSpPr>
        <p:spPr>
          <a:xfrm flipH="1">
            <a:off x="0" y="0"/>
            <a:ext cx="6096000"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6" name="Rectangle">
            <a:extLst>
              <a:ext uri="{FF2B5EF4-FFF2-40B4-BE49-F238E27FC236}">
                <a16:creationId xmlns:a16="http://schemas.microsoft.com/office/drawing/2014/main" id="{3FAFF55B-FDE6-394B-A39B-22627D8FB6E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1097280" y="2958274"/>
            <a:ext cx="4639736" cy="2910821"/>
          </a:xfrm>
        </p:spPr>
        <p:txBody>
          <a:bodyPr>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515944" y="2958273"/>
            <a:ext cx="4639736" cy="2910821"/>
          </a:xfrm>
        </p:spPr>
        <p:txBody>
          <a:bodyPr>
            <a:normAutofit/>
          </a:bodyPr>
          <a:lstStyle>
            <a:lvl1pPr>
              <a:defRPr sz="1600">
                <a:solidFill>
                  <a:schemeClr val="tx1"/>
                </a:solidFill>
              </a:defRPr>
            </a:lvl1pPr>
            <a:lvl2pPr>
              <a:defRPr sz="1400">
                <a:solidFill>
                  <a:schemeClr val="tx1"/>
                </a:solidFill>
              </a:defRPr>
            </a:lvl2pPr>
            <a:lvl3pPr>
              <a:defRPr sz="1100">
                <a:solidFill>
                  <a:schemeClr val="tx1"/>
                </a:solidFill>
              </a:defRPr>
            </a:lvl3pPr>
            <a:lvl4pPr>
              <a:defRPr sz="1100">
                <a:solidFill>
                  <a:schemeClr val="tx1"/>
                </a:solidFill>
              </a:defRPr>
            </a:lvl4pPr>
            <a:lvl5pPr>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noProof="0" smtClean="0"/>
              <a:t>4/10/2020</a:t>
            </a:fld>
            <a:endParaRPr lang="en-US" noProof="0"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noProof="0"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7" name="Title Placeholder 1">
            <a:extLst>
              <a:ext uri="{FF2B5EF4-FFF2-40B4-BE49-F238E27FC236}">
                <a16:creationId xmlns:a16="http://schemas.microsoft.com/office/drawing/2014/main" id="{99E345E4-E77C-484E-9FBB-E4EC71F08545}"/>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2423224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9" name="Rectangle">
            <a:extLst>
              <a:ext uri="{FF2B5EF4-FFF2-40B4-BE49-F238E27FC236}">
                <a16:creationId xmlns:a16="http://schemas.microsoft.com/office/drawing/2014/main" id="{83ACCAC0-2C8A-CE43-8C55-22BB53C73920}"/>
              </a:ext>
            </a:extLst>
          </p:cNvPr>
          <p:cNvSpPr/>
          <p:nvPr userDrawn="1"/>
        </p:nvSpPr>
        <p:spPr>
          <a:xfrm flipH="1">
            <a:off x="0" y="0"/>
            <a:ext cx="3351057"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noProof="0" smtClean="0"/>
              <a:t>4/10/2020</a:t>
            </a:fld>
            <a:endParaRPr lang="en-US" noProof="0"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noProof="0"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4" name="Title Placeholder 1">
            <a:extLst>
              <a:ext uri="{FF2B5EF4-FFF2-40B4-BE49-F238E27FC236}">
                <a16:creationId xmlns:a16="http://schemas.microsoft.com/office/drawing/2014/main" id="{D4076461-FF7A-8843-B7F9-D041F3FB22FC}"/>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3020399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am ">
    <p:bg>
      <p:bgPr>
        <a:solidFill>
          <a:schemeClr val="bg1"/>
        </a:solidFill>
        <a:effectLst/>
      </p:bgPr>
    </p:bg>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35FB147F-5DC4-B24C-B8CB-D3DA74290381}"/>
              </a:ext>
            </a:extLst>
          </p:cNvPr>
          <p:cNvSpPr/>
          <p:nvPr userDrawn="1"/>
        </p:nvSpPr>
        <p:spPr>
          <a:xfrm>
            <a:off x="1" y="3429000"/>
            <a:ext cx="12192000" cy="3429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10" name="Rectangle">
            <a:extLst>
              <a:ext uri="{FF2B5EF4-FFF2-40B4-BE49-F238E27FC236}">
                <a16:creationId xmlns:a16="http://schemas.microsoft.com/office/drawing/2014/main" id="{A400A9BD-AA60-E24D-9FC2-722758C8C933}"/>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noProof="0" smtClean="0"/>
              <a:t>4/10/2020</a:t>
            </a:fld>
            <a:endParaRPr lang="en-US" noProof="0"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noProof="0"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19" name="Picture Placeholder 3">
            <a:extLst>
              <a:ext uri="{FF2B5EF4-FFF2-40B4-BE49-F238E27FC236}">
                <a16:creationId xmlns:a16="http://schemas.microsoft.com/office/drawing/2014/main" id="{B9308E97-4F89-394E-856A-5B4EFCB2E73D}"/>
              </a:ext>
            </a:extLst>
          </p:cNvPr>
          <p:cNvSpPr>
            <a:spLocks noGrp="1"/>
          </p:cNvSpPr>
          <p:nvPr>
            <p:ph type="pic" sz="quarter" idx="13"/>
          </p:nvPr>
        </p:nvSpPr>
        <p:spPr>
          <a:xfrm>
            <a:off x="1097279"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0" name="Picture Placeholder 3">
            <a:extLst>
              <a:ext uri="{FF2B5EF4-FFF2-40B4-BE49-F238E27FC236}">
                <a16:creationId xmlns:a16="http://schemas.microsoft.com/office/drawing/2014/main" id="{A50BECA0-8817-964B-AEDB-A45669684C37}"/>
              </a:ext>
            </a:extLst>
          </p:cNvPr>
          <p:cNvSpPr>
            <a:spLocks noGrp="1"/>
          </p:cNvSpPr>
          <p:nvPr>
            <p:ph type="pic" sz="quarter" idx="14"/>
          </p:nvPr>
        </p:nvSpPr>
        <p:spPr>
          <a:xfrm>
            <a:off x="4659186"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1" name="Picture Placeholder 3">
            <a:extLst>
              <a:ext uri="{FF2B5EF4-FFF2-40B4-BE49-F238E27FC236}">
                <a16:creationId xmlns:a16="http://schemas.microsoft.com/office/drawing/2014/main" id="{EF399F4D-B67A-4C4B-BCF3-36FE110603F1}"/>
              </a:ext>
            </a:extLst>
          </p:cNvPr>
          <p:cNvSpPr>
            <a:spLocks noGrp="1"/>
          </p:cNvSpPr>
          <p:nvPr>
            <p:ph type="pic" sz="quarter" idx="15"/>
          </p:nvPr>
        </p:nvSpPr>
        <p:spPr>
          <a:xfrm>
            <a:off x="8221093" y="1930861"/>
            <a:ext cx="2919413" cy="2919413"/>
          </a:xfrm>
          <a:solidFill>
            <a:srgbClr val="EDEFF7"/>
          </a:solidFill>
        </p:spPr>
        <p:txBody>
          <a:bodyPr anchor="ctr"/>
          <a:lstStyle>
            <a:lvl1pPr algn="ctr">
              <a:defRPr/>
            </a:lvl1pPr>
          </a:lstStyle>
          <a:p>
            <a:r>
              <a:rPr lang="en-US" noProof="0"/>
              <a:t>Click icon to add picture</a:t>
            </a:r>
            <a:endParaRPr lang="en-US" noProof="0" dirty="0"/>
          </a:p>
        </p:txBody>
      </p:sp>
      <p:sp>
        <p:nvSpPr>
          <p:cNvPr id="22" name="Text Placeholder 3">
            <a:extLst>
              <a:ext uri="{FF2B5EF4-FFF2-40B4-BE49-F238E27FC236}">
                <a16:creationId xmlns:a16="http://schemas.microsoft.com/office/drawing/2014/main" id="{08305C84-E25F-EC49-8F2B-4C0181FD3ABF}"/>
              </a:ext>
            </a:extLst>
          </p:cNvPr>
          <p:cNvSpPr>
            <a:spLocks noGrp="1"/>
          </p:cNvSpPr>
          <p:nvPr>
            <p:ph type="body" sz="half" idx="2" hasCustomPrompt="1"/>
          </p:nvPr>
        </p:nvSpPr>
        <p:spPr>
          <a:xfrm>
            <a:off x="1097279"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3" name="Text Placeholder 3">
            <a:extLst>
              <a:ext uri="{FF2B5EF4-FFF2-40B4-BE49-F238E27FC236}">
                <a16:creationId xmlns:a16="http://schemas.microsoft.com/office/drawing/2014/main" id="{A57A1FCE-E6BF-3747-9D43-42DBA6656EC0}"/>
              </a:ext>
            </a:extLst>
          </p:cNvPr>
          <p:cNvSpPr>
            <a:spLocks noGrp="1"/>
          </p:cNvSpPr>
          <p:nvPr>
            <p:ph type="body" sz="half" idx="16" hasCustomPrompt="1"/>
          </p:nvPr>
        </p:nvSpPr>
        <p:spPr>
          <a:xfrm>
            <a:off x="4666773"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4" name="Text Placeholder 3">
            <a:extLst>
              <a:ext uri="{FF2B5EF4-FFF2-40B4-BE49-F238E27FC236}">
                <a16:creationId xmlns:a16="http://schemas.microsoft.com/office/drawing/2014/main" id="{5B4B74C8-96E7-684F-91B9-8CE56CD10F1E}"/>
              </a:ext>
            </a:extLst>
          </p:cNvPr>
          <p:cNvSpPr>
            <a:spLocks noGrp="1"/>
          </p:cNvSpPr>
          <p:nvPr>
            <p:ph type="body" sz="half" idx="17" hasCustomPrompt="1"/>
          </p:nvPr>
        </p:nvSpPr>
        <p:spPr>
          <a:xfrm>
            <a:off x="8236267" y="5257321"/>
            <a:ext cx="2919413" cy="583534"/>
          </a:xfrm>
        </p:spPr>
        <p:txBody>
          <a:bodyPr lIns="91440" rIns="91440" anchor="ctr">
            <a:normAutofit/>
          </a:bodyPr>
          <a:lstStyle>
            <a:lvl1pPr marL="0" indent="0" algn="ctr">
              <a:buNone/>
              <a:defRPr sz="1800" cap="all" baseline="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Name Goes Here</a:t>
            </a:r>
          </a:p>
        </p:txBody>
      </p:sp>
      <p:sp>
        <p:nvSpPr>
          <p:cNvPr id="25" name="Title Placeholder 1">
            <a:extLst>
              <a:ext uri="{FF2B5EF4-FFF2-40B4-BE49-F238E27FC236}">
                <a16:creationId xmlns:a16="http://schemas.microsoft.com/office/drawing/2014/main" id="{D522564E-B348-544F-A8E5-CFCAFA48B54B}"/>
              </a:ext>
            </a:extLst>
          </p:cNvPr>
          <p:cNvSpPr>
            <a:spLocks noGrp="1"/>
          </p:cNvSpPr>
          <p:nvPr>
            <p:ph type="title" hasCustomPrompt="1"/>
          </p:nvPr>
        </p:nvSpPr>
        <p:spPr>
          <a:xfrm>
            <a:off x="1097280" y="942871"/>
            <a:ext cx="10058400" cy="587584"/>
          </a:xfrm>
          <a:prstGeom prst="rect">
            <a:avLst/>
          </a:prstGeom>
        </p:spPr>
        <p:txBody>
          <a:bodyPr vert="horz" lIns="91440" tIns="45720" rIns="91440" bIns="45720" rtlCol="0" anchor="ctr">
            <a:normAutofit/>
          </a:bodyPr>
          <a:lstStyle>
            <a:lvl1pPr>
              <a:defRPr cap="all" baseline="0"/>
            </a:lvl1pPr>
          </a:lstStyle>
          <a:p>
            <a:r>
              <a:rPr lang="en-US" noProof="0"/>
              <a:t>CLICK TO EDIT MASTER TITLE STYLE</a:t>
            </a:r>
          </a:p>
        </p:txBody>
      </p:sp>
    </p:spTree>
    <p:extLst>
      <p:ext uri="{BB962C8B-B14F-4D97-AF65-F5344CB8AC3E}">
        <p14:creationId xmlns:p14="http://schemas.microsoft.com/office/powerpoint/2010/main" val="1418890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4/10/2020</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2472297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ntent and Image">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4/10/2020</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05BFC727-5650-B049-AA2A-2511C08FB35B}"/>
              </a:ext>
            </a:extLst>
          </p:cNvPr>
          <p:cNvSpPr/>
          <p:nvPr userDrawn="1"/>
        </p:nvSpPr>
        <p:spPr>
          <a:xfrm flipH="1">
            <a:off x="0" y="0"/>
            <a:ext cx="1195754"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E700C598-C823-744D-BE16-5114B7625057}"/>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10" name="Picture Placeholder 8">
            <a:extLst>
              <a:ext uri="{FF2B5EF4-FFF2-40B4-BE49-F238E27FC236}">
                <a16:creationId xmlns:a16="http://schemas.microsoft.com/office/drawing/2014/main" id="{21BED569-C9C5-8F4D-A42A-ED4914579D63}"/>
              </a:ext>
            </a:extLst>
          </p:cNvPr>
          <p:cNvSpPr>
            <a:spLocks noGrp="1"/>
          </p:cNvSpPr>
          <p:nvPr>
            <p:ph type="pic" sz="quarter" idx="13"/>
          </p:nvPr>
        </p:nvSpPr>
        <p:spPr>
          <a:xfrm>
            <a:off x="5924550" y="633875"/>
            <a:ext cx="5632450" cy="5591175"/>
          </a:xfrm>
          <a:solidFill>
            <a:schemeClr val="tx2"/>
          </a:solidFill>
        </p:spPr>
        <p:txBody>
          <a:bodyPr anchor="ctr"/>
          <a:lstStyle>
            <a:lvl1pPr algn="ctr">
              <a:defRPr>
                <a:solidFill>
                  <a:schemeClr val="bg1"/>
                </a:solidFill>
              </a:defRPr>
            </a:lvl1pPr>
          </a:lstStyle>
          <a:p>
            <a:r>
              <a:rPr lang="en-US" noProof="0"/>
              <a:t>Click icon to add picture</a:t>
            </a:r>
            <a:endParaRPr lang="en-US" noProof="0" dirty="0"/>
          </a:p>
        </p:txBody>
      </p:sp>
      <p:sp>
        <p:nvSpPr>
          <p:cNvPr id="11" name="Title Placeholder 1">
            <a:extLst>
              <a:ext uri="{FF2B5EF4-FFF2-40B4-BE49-F238E27FC236}">
                <a16:creationId xmlns:a16="http://schemas.microsoft.com/office/drawing/2014/main" id="{ACB6E588-2EB7-9A41-A93A-7757596EF9D6}"/>
              </a:ext>
            </a:extLst>
          </p:cNvPr>
          <p:cNvSpPr>
            <a:spLocks noGrp="1"/>
          </p:cNvSpPr>
          <p:nvPr>
            <p:ph type="title" hasCustomPrompt="1"/>
          </p:nvPr>
        </p:nvSpPr>
        <p:spPr>
          <a:xfrm>
            <a:off x="1195754" y="942870"/>
            <a:ext cx="4157296" cy="1292750"/>
          </a:xfrm>
          <a:prstGeom prst="rect">
            <a:avLst/>
          </a:prstGeom>
        </p:spPr>
        <p:txBody>
          <a:bodyPr vert="horz" lIns="91440" tIns="45720" rIns="91440" bIns="45720" rtlCol="0" anchor="ctr">
            <a:normAutofit/>
          </a:bodyPr>
          <a:lstStyle>
            <a:lvl1pPr>
              <a:defRPr cap="all" baseline="0"/>
            </a:lvl1pPr>
          </a:lstStyle>
          <a:p>
            <a:r>
              <a:rPr lang="en-US" noProof="0"/>
              <a:t>Title goes here</a:t>
            </a:r>
          </a:p>
        </p:txBody>
      </p:sp>
      <p:sp>
        <p:nvSpPr>
          <p:cNvPr id="12" name="Content Placeholder 3">
            <a:extLst>
              <a:ext uri="{FF2B5EF4-FFF2-40B4-BE49-F238E27FC236}">
                <a16:creationId xmlns:a16="http://schemas.microsoft.com/office/drawing/2014/main" id="{A6C0FE70-F6BB-3D40-AD3C-E704CABE499C}"/>
              </a:ext>
            </a:extLst>
          </p:cNvPr>
          <p:cNvSpPr>
            <a:spLocks noGrp="1"/>
          </p:cNvSpPr>
          <p:nvPr>
            <p:ph sz="half" idx="2"/>
          </p:nvPr>
        </p:nvSpPr>
        <p:spPr>
          <a:xfrm>
            <a:off x="1195754" y="2281657"/>
            <a:ext cx="4157296" cy="3633471"/>
          </a:xfrm>
        </p:spPr>
        <p:txBody>
          <a:bodyPr>
            <a:normAutofit/>
          </a:bodyPr>
          <a:lstStyle>
            <a:lvl1pPr marL="0" indent="0">
              <a:buClr>
                <a:schemeClr val="tx1"/>
              </a:buClr>
              <a:buNone/>
              <a:defRPr sz="1600">
                <a:solidFill>
                  <a:schemeClr val="tx1"/>
                </a:solidFill>
              </a:defRPr>
            </a:lvl1pPr>
            <a:lvl2pPr marL="201168" indent="0">
              <a:buClr>
                <a:schemeClr val="tx1"/>
              </a:buClr>
              <a:buFont typeface="Arial" panose="020B0604020202020204" pitchFamily="34" charset="0"/>
              <a:buNone/>
              <a:defRPr sz="1400">
                <a:solidFill>
                  <a:schemeClr val="tx1"/>
                </a:solidFill>
              </a:defRPr>
            </a:lvl2pPr>
            <a:lvl3pPr marL="384048" indent="0">
              <a:buClr>
                <a:schemeClr val="tx1"/>
              </a:buClr>
              <a:buFont typeface="Arial" panose="020B0604020202020204" pitchFamily="34" charset="0"/>
              <a:buNone/>
              <a:defRPr sz="1100">
                <a:solidFill>
                  <a:schemeClr val="tx1"/>
                </a:solidFill>
              </a:defRPr>
            </a:lvl3pPr>
            <a:lvl4pPr marL="566928" indent="0">
              <a:buClr>
                <a:schemeClr val="tx1"/>
              </a:buClr>
              <a:buFont typeface="Arial" panose="020B0604020202020204" pitchFamily="34" charset="0"/>
              <a:buNone/>
              <a:defRPr sz="1100">
                <a:solidFill>
                  <a:schemeClr val="tx1"/>
                </a:solidFill>
              </a:defRPr>
            </a:lvl4pPr>
            <a:lvl5pPr marL="749808" indent="0">
              <a:buClr>
                <a:schemeClr val="tx1"/>
              </a:buClr>
              <a:buFont typeface="Arial" panose="020B0604020202020204" pitchFamily="34" charset="0"/>
              <a:buNone/>
              <a:defRPr sz="11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701714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noProof="0" smtClean="0"/>
              <a:t>4/10/2020</a:t>
            </a:fld>
            <a:endParaRPr lang="en-US" noProof="0"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noProof="0"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noProof="0" smtClean="0"/>
              <a:t>‹#›</a:t>
            </a:fld>
            <a:endParaRPr lang="en-US" noProof="0" dirty="0"/>
          </a:p>
        </p:txBody>
      </p:sp>
      <p:sp>
        <p:nvSpPr>
          <p:cNvPr id="5" name="Rectangle">
            <a:extLst>
              <a:ext uri="{FF2B5EF4-FFF2-40B4-BE49-F238E27FC236}">
                <a16:creationId xmlns:a16="http://schemas.microsoft.com/office/drawing/2014/main" id="{0AB10FFC-D586-994D-8D3D-F4042255CB72}"/>
              </a:ext>
            </a:extLst>
          </p:cNvPr>
          <p:cNvSpPr/>
          <p:nvPr userDrawn="1"/>
        </p:nvSpPr>
        <p:spPr>
          <a:xfrm flipH="1">
            <a:off x="0" y="0"/>
            <a:ext cx="12192000" cy="6858000"/>
          </a:xfrm>
          <a:prstGeom prst="rect">
            <a:avLst/>
          </a:prstGeom>
          <a:solidFill>
            <a:schemeClr val="accent4"/>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lang="en-US" sz="1600" noProof="0" dirty="0"/>
          </a:p>
        </p:txBody>
      </p:sp>
      <p:sp>
        <p:nvSpPr>
          <p:cNvPr id="6" name="Rectangle">
            <a:extLst>
              <a:ext uri="{FF2B5EF4-FFF2-40B4-BE49-F238E27FC236}">
                <a16:creationId xmlns:a16="http://schemas.microsoft.com/office/drawing/2014/main" id="{C7B0C08A-E831-D242-B2CE-2DEB004F982F}"/>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cxnSp>
        <p:nvCxnSpPr>
          <p:cNvPr id="7" name="Straight Connector 6">
            <a:extLst>
              <a:ext uri="{FF2B5EF4-FFF2-40B4-BE49-F238E27FC236}">
                <a16:creationId xmlns:a16="http://schemas.microsoft.com/office/drawing/2014/main" id="{105C2191-88F7-4148-96FD-E129F707E038}"/>
              </a:ext>
            </a:extLst>
          </p:cNvPr>
          <p:cNvCxnSpPr/>
          <p:nvPr userDrawn="1"/>
        </p:nvCxnSpPr>
        <p:spPr>
          <a:xfrm>
            <a:off x="6818393" y="999565"/>
            <a:ext cx="0" cy="48588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Placeholder 1">
            <a:extLst>
              <a:ext uri="{FF2B5EF4-FFF2-40B4-BE49-F238E27FC236}">
                <a16:creationId xmlns:a16="http://schemas.microsoft.com/office/drawing/2014/main" id="{61FB2196-E251-5A40-86F7-6092CEBFA133}"/>
              </a:ext>
            </a:extLst>
          </p:cNvPr>
          <p:cNvSpPr>
            <a:spLocks noGrp="1"/>
          </p:cNvSpPr>
          <p:nvPr>
            <p:ph type="title" hasCustomPrompt="1"/>
          </p:nvPr>
        </p:nvSpPr>
        <p:spPr>
          <a:xfrm>
            <a:off x="635000" y="3135207"/>
            <a:ext cx="5460992" cy="587584"/>
          </a:xfrm>
          <a:prstGeom prst="rect">
            <a:avLst/>
          </a:prstGeom>
        </p:spPr>
        <p:txBody>
          <a:bodyPr vert="horz" lIns="91440" tIns="45720" rIns="91440" bIns="45720" rtlCol="0" anchor="ctr">
            <a:noAutofit/>
          </a:bodyPr>
          <a:lstStyle>
            <a:lvl1pPr algn="r">
              <a:defRPr sz="4800" cap="all" baseline="0"/>
            </a:lvl1pPr>
          </a:lstStyle>
          <a:p>
            <a:r>
              <a:rPr lang="en-US" noProof="0"/>
              <a:t>Title goes here</a:t>
            </a:r>
          </a:p>
        </p:txBody>
      </p:sp>
      <p:sp>
        <p:nvSpPr>
          <p:cNvPr id="12" name="Content Placeholder 3">
            <a:extLst>
              <a:ext uri="{FF2B5EF4-FFF2-40B4-BE49-F238E27FC236}">
                <a16:creationId xmlns:a16="http://schemas.microsoft.com/office/drawing/2014/main" id="{C2FACD1B-0D9C-A547-98A0-D66C341D3D74}"/>
              </a:ext>
            </a:extLst>
          </p:cNvPr>
          <p:cNvSpPr>
            <a:spLocks noGrp="1"/>
          </p:cNvSpPr>
          <p:nvPr>
            <p:ph sz="half" idx="2" hasCustomPrompt="1"/>
          </p:nvPr>
        </p:nvSpPr>
        <p:spPr>
          <a:xfrm>
            <a:off x="7540794" y="831286"/>
            <a:ext cx="4016206" cy="5195425"/>
          </a:xfrm>
        </p:spPr>
        <p:txBody>
          <a:bodyPr anchor="ctr">
            <a:normAutofit/>
          </a:bodyPr>
          <a:lstStyle>
            <a:lvl1pPr marL="342900" indent="-342900">
              <a:buClr>
                <a:schemeClr val="tx1"/>
              </a:buClr>
              <a:buFont typeface="+mj-lt"/>
              <a:buAutoNum type="arabicPeriod"/>
              <a:defRPr sz="1600">
                <a:solidFill>
                  <a:schemeClr val="tx1"/>
                </a:solidFill>
              </a:defRPr>
            </a:lvl1pPr>
            <a:lvl2pPr marL="544068" indent="-342900">
              <a:buClr>
                <a:schemeClr val="tx1"/>
              </a:buClr>
              <a:buFont typeface="+mj-lt"/>
              <a:buAutoNum type="arabicPeriod"/>
              <a:defRPr sz="1400"/>
            </a:lvl2pPr>
            <a:lvl3pPr marL="612648" indent="-228600">
              <a:buClr>
                <a:schemeClr val="tx1"/>
              </a:buClr>
              <a:buFont typeface="+mj-lt"/>
              <a:buAutoNum type="arabicPeriod"/>
              <a:defRPr sz="1100"/>
            </a:lvl3pPr>
            <a:lvl4pPr marL="795528" indent="-228600">
              <a:buClr>
                <a:schemeClr val="tx1"/>
              </a:buClr>
              <a:buFont typeface="+mj-lt"/>
              <a:buAutoNum type="arabicPeriod"/>
              <a:defRPr sz="1100"/>
            </a:lvl4pPr>
            <a:lvl5pPr marL="978408" indent="-228600">
              <a:buClr>
                <a:schemeClr val="tx1"/>
              </a:buClr>
              <a:buFont typeface="+mj-lt"/>
              <a:buAutoNum type="arabicPeriod"/>
              <a:defRPr sz="1100"/>
            </a:lvl5pPr>
          </a:lstStyle>
          <a:p>
            <a:pPr lvl="0"/>
            <a:r>
              <a:rPr lang="en-US" noProof="0"/>
              <a:t>Quote Goes Here</a:t>
            </a:r>
          </a:p>
        </p:txBody>
      </p:sp>
    </p:spTree>
    <p:extLst>
      <p:ext uri="{BB962C8B-B14F-4D97-AF65-F5344CB8AC3E}">
        <p14:creationId xmlns:p14="http://schemas.microsoft.com/office/powerpoint/2010/main" val="4184935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a:extLst>
              <a:ext uri="{FF2B5EF4-FFF2-40B4-BE49-F238E27FC236}">
                <a16:creationId xmlns:a16="http://schemas.microsoft.com/office/drawing/2014/main" id="{1552108B-1F90-0044-A7D4-0956E919F29A}"/>
              </a:ext>
            </a:extLst>
          </p:cNvPr>
          <p:cNvSpPr/>
          <p:nvPr userDrawn="1"/>
        </p:nvSpPr>
        <p:spPr>
          <a:xfrm>
            <a:off x="635000" y="633875"/>
            <a:ext cx="10922000" cy="5590250"/>
          </a:xfrm>
          <a:prstGeom prst="rect">
            <a:avLst/>
          </a:prstGeom>
          <a:solidFill>
            <a:srgbClr val="F6F9FF"/>
          </a:solidFill>
          <a:ln w="12700">
            <a:noFill/>
            <a:miter lim="400000"/>
          </a:ln>
          <a:effectLst>
            <a:outerShdw blurRad="254000" dist="25400" dir="2700000" rotWithShape="0">
              <a:srgbClr val="1F2125">
                <a:alpha val="15000"/>
              </a:srgbClr>
            </a:outerShdw>
          </a:effectLst>
        </p:spPr>
        <p:txBody>
          <a:bodyPr lIns="0" tIns="0" rIns="0" bIns="0" anchor="ctr"/>
          <a:lstStyle/>
          <a:p>
            <a:pPr>
              <a:defRPr sz="3200" b="0">
                <a:solidFill>
                  <a:srgbClr val="E8ECF2"/>
                </a:solidFill>
                <a:latin typeface="+mn-lt"/>
                <a:ea typeface="+mn-ea"/>
                <a:cs typeface="+mn-cs"/>
                <a:sym typeface="Helvetica Neue Medium"/>
              </a:defRPr>
            </a:pPr>
            <a:endParaRPr lang="en-US" sz="1600" noProof="0" dirty="0"/>
          </a:p>
        </p:txBody>
      </p:sp>
      <p:sp>
        <p:nvSpPr>
          <p:cNvPr id="2" name="Title Placeholder 1"/>
          <p:cNvSpPr>
            <a:spLocks noGrp="1"/>
          </p:cNvSpPr>
          <p:nvPr>
            <p:ph type="title"/>
          </p:nvPr>
        </p:nvSpPr>
        <p:spPr>
          <a:xfrm>
            <a:off x="1097280" y="942871"/>
            <a:ext cx="10058400" cy="587584"/>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noProof="0" smtClean="0"/>
              <a:t>4/10/2020</a:t>
            </a:fld>
            <a:endParaRPr lang="en-US" noProof="0"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noProof="0"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1394360962"/>
      </p:ext>
    </p:extLst>
  </p:cSld>
  <p:clrMap bg1="lt1" tx1="dk1" bg2="lt2" tx2="dk2" accent1="accent1" accent2="accent2" accent3="accent3" accent4="accent4" accent5="accent5" accent6="accent6" hlink="hlink" folHlink="folHlink"/>
  <p:sldLayoutIdLst>
    <p:sldLayoutId id="2147483674" r:id="rId1"/>
    <p:sldLayoutId id="2147483693" r:id="rId2"/>
    <p:sldLayoutId id="2147483675" r:id="rId3"/>
    <p:sldLayoutId id="2147483684" r:id="rId4"/>
    <p:sldLayoutId id="2147483678" r:id="rId5"/>
    <p:sldLayoutId id="2147483688" r:id="rId6"/>
    <p:sldLayoutId id="2147483679" r:id="rId7"/>
    <p:sldLayoutId id="2147483692" r:id="rId8"/>
    <p:sldLayoutId id="2147483691" r:id="rId9"/>
    <p:sldLayoutId id="2147483690" r:id="rId10"/>
    <p:sldLayoutId id="2147483689" r:id="rId11"/>
    <p:sldLayoutId id="2147483683" r:id="rId12"/>
  </p:sldLayoutIdLst>
  <p:hf sldNum="0" hdr="0" ftr="0" dt="0"/>
  <p:txStyles>
    <p:titleStyle>
      <a:lvl1pPr algn="l" defTabSz="914400" rtl="0" eaLnBrk="1" latinLnBrk="0" hangingPunct="1">
        <a:lnSpc>
          <a:spcPct val="90000"/>
        </a:lnSpc>
        <a:spcBef>
          <a:spcPct val="0"/>
        </a:spcBef>
        <a:buNone/>
        <a:defRPr sz="2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www.shutterstock.com/search/job"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56761489-855D-4041-B90C-489D62889F84}"/>
              </a:ext>
            </a:extLst>
          </p:cNvPr>
          <p:cNvSpPr>
            <a:spLocks noGrp="1"/>
          </p:cNvSpPr>
          <p:nvPr>
            <p:ph idx="1"/>
          </p:nvPr>
        </p:nvSpPr>
        <p:spPr>
          <a:xfrm>
            <a:off x="1066800" y="1020665"/>
            <a:ext cx="10058400" cy="4816669"/>
          </a:xfrm>
        </p:spPr>
        <p:txBody>
          <a:bodyPr/>
          <a:lstStyle/>
          <a:p>
            <a:r>
              <a:rPr lang="en-CA" dirty="0"/>
              <a:t>Name of the Group : GOT it</a:t>
            </a:r>
          </a:p>
          <a:p>
            <a:r>
              <a:rPr lang="en-CA" dirty="0"/>
              <a:t>Product : Rock A Job</a:t>
            </a:r>
          </a:p>
          <a:p>
            <a:r>
              <a:rPr lang="en-US" dirty="0"/>
              <a:t>Team members : </a:t>
            </a:r>
          </a:p>
        </p:txBody>
      </p:sp>
      <p:graphicFrame>
        <p:nvGraphicFramePr>
          <p:cNvPr id="6" name="Table 6">
            <a:extLst>
              <a:ext uri="{FF2B5EF4-FFF2-40B4-BE49-F238E27FC236}">
                <a16:creationId xmlns:a16="http://schemas.microsoft.com/office/drawing/2014/main" id="{841FF000-9249-4ADF-905A-7D8E5C2F97C2}"/>
              </a:ext>
            </a:extLst>
          </p:cNvPr>
          <p:cNvGraphicFramePr>
            <a:graphicFrameLocks noGrp="1"/>
          </p:cNvGraphicFramePr>
          <p:nvPr>
            <p:extLst>
              <p:ext uri="{D42A27DB-BD31-4B8C-83A1-F6EECF244321}">
                <p14:modId xmlns:p14="http://schemas.microsoft.com/office/powerpoint/2010/main" val="3966789642"/>
              </p:ext>
            </p:extLst>
          </p:nvPr>
        </p:nvGraphicFramePr>
        <p:xfrm>
          <a:off x="1097280" y="2539679"/>
          <a:ext cx="8374524" cy="2222104"/>
        </p:xfrm>
        <a:graphic>
          <a:graphicData uri="http://schemas.openxmlformats.org/drawingml/2006/table">
            <a:tbl>
              <a:tblPr firstRow="1" bandRow="1">
                <a:tableStyleId>{616DA210-FB5B-4158-B5E0-FEB733F419BA}</a:tableStyleId>
              </a:tblPr>
              <a:tblGrid>
                <a:gridCol w="4085083">
                  <a:extLst>
                    <a:ext uri="{9D8B030D-6E8A-4147-A177-3AD203B41FA5}">
                      <a16:colId xmlns:a16="http://schemas.microsoft.com/office/drawing/2014/main" val="2338496823"/>
                    </a:ext>
                  </a:extLst>
                </a:gridCol>
                <a:gridCol w="4289441">
                  <a:extLst>
                    <a:ext uri="{9D8B030D-6E8A-4147-A177-3AD203B41FA5}">
                      <a16:colId xmlns:a16="http://schemas.microsoft.com/office/drawing/2014/main" val="3968431912"/>
                    </a:ext>
                  </a:extLst>
                </a:gridCol>
              </a:tblGrid>
              <a:tr h="555526">
                <a:tc>
                  <a:txBody>
                    <a:bodyPr/>
                    <a:lstStyle/>
                    <a:p>
                      <a:r>
                        <a:rPr lang="en-US" b="0" dirty="0"/>
                        <a:t>1) </a:t>
                      </a:r>
                      <a:r>
                        <a:rPr lang="en-CA" b="0" dirty="0"/>
                        <a:t>Shubhkarman Sohi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CA" b="0" dirty="0"/>
                        <a:t>sss669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96657938"/>
                  </a:ext>
                </a:extLst>
              </a:tr>
              <a:tr h="555526">
                <a:tc>
                  <a:txBody>
                    <a:bodyPr/>
                    <a:lstStyle/>
                    <a:p>
                      <a:r>
                        <a:rPr lang="en-CA" dirty="0"/>
                        <a:t>2) Rohan Patel</a:t>
                      </a:r>
                      <a:endParaRPr lang="en-CA"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CA" b="0" dirty="0"/>
                        <a:t>rsp502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009082"/>
                  </a:ext>
                </a:extLst>
              </a:tr>
              <a:tr h="555526">
                <a:tc>
                  <a:txBody>
                    <a:bodyPr/>
                    <a:lstStyle/>
                    <a:p>
                      <a:r>
                        <a:rPr lang="en-CA" dirty="0"/>
                        <a:t>3) MD Saiduzzaman Talukder</a:t>
                      </a:r>
                      <a:endParaRPr lang="en-CA"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CA" b="0" dirty="0"/>
                        <a:t>mdt014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74038570"/>
                  </a:ext>
                </a:extLst>
              </a:tr>
              <a:tr h="555526">
                <a:tc>
                  <a:txBody>
                    <a:bodyPr/>
                    <a:lstStyle/>
                    <a:p>
                      <a:pPr algn="l"/>
                      <a:r>
                        <a:rPr lang="en-CA" b="0" dirty="0"/>
                        <a:t>4) </a:t>
                      </a:r>
                      <a:r>
                        <a:rPr lang="en-CA" dirty="0"/>
                        <a:t>Alavi Sharar Khan</a:t>
                      </a:r>
                      <a:endParaRPr lang="en-CA" b="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CA" b="0" dirty="0"/>
                        <a:t>ask172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25185638"/>
                  </a:ext>
                </a:extLst>
              </a:tr>
            </a:tbl>
          </a:graphicData>
        </a:graphic>
      </p:graphicFrame>
    </p:spTree>
    <p:extLst>
      <p:ext uri="{BB962C8B-B14F-4D97-AF65-F5344CB8AC3E}">
        <p14:creationId xmlns:p14="http://schemas.microsoft.com/office/powerpoint/2010/main" val="40321508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A30DB3EA-3761-427B-A744-167BF01D44F8}"/>
              </a:ext>
            </a:extLst>
          </p:cNvPr>
          <p:cNvSpPr>
            <a:spLocks noGrp="1"/>
          </p:cNvSpPr>
          <p:nvPr>
            <p:ph type="body" idx="1"/>
          </p:nvPr>
        </p:nvSpPr>
        <p:spPr>
          <a:xfrm>
            <a:off x="1028268" y="1546558"/>
            <a:ext cx="4639736" cy="736282"/>
          </a:xfrm>
        </p:spPr>
        <p:txBody>
          <a:bodyPr/>
          <a:lstStyle/>
          <a:p>
            <a:r>
              <a:rPr lang="en-US" dirty="0"/>
              <a:t>Rachel Jackson</a:t>
            </a:r>
            <a:endParaRPr lang="en-CA" dirty="0"/>
          </a:p>
        </p:txBody>
      </p:sp>
      <p:sp>
        <p:nvSpPr>
          <p:cNvPr id="11" name="Content Placeholder 10">
            <a:extLst>
              <a:ext uri="{FF2B5EF4-FFF2-40B4-BE49-F238E27FC236}">
                <a16:creationId xmlns:a16="http://schemas.microsoft.com/office/drawing/2014/main" id="{D8030ADF-8CDF-4645-91AF-D1258E9BD708}"/>
              </a:ext>
            </a:extLst>
          </p:cNvPr>
          <p:cNvSpPr>
            <a:spLocks noGrp="1"/>
          </p:cNvSpPr>
          <p:nvPr>
            <p:ph sz="half" idx="2"/>
          </p:nvPr>
        </p:nvSpPr>
        <p:spPr>
          <a:xfrm>
            <a:off x="1097280" y="2311881"/>
            <a:ext cx="4639736" cy="3608974"/>
          </a:xfrm>
        </p:spPr>
        <p:txBody>
          <a:bodyPr/>
          <a:lstStyle/>
          <a:p>
            <a:pPr marL="0" indent="0">
              <a:buNone/>
            </a:pPr>
            <a:r>
              <a:rPr lang="en-US" dirty="0"/>
              <a:t>As a Manager, I would like to have a website from where I can find skilled construction workers to work with our firm for a small period. Mostly 1 or 2 days.</a:t>
            </a:r>
          </a:p>
          <a:p>
            <a:endParaRPr lang="en-CA" dirty="0"/>
          </a:p>
        </p:txBody>
      </p:sp>
      <p:sp>
        <p:nvSpPr>
          <p:cNvPr id="12" name="Text Placeholder 11">
            <a:extLst>
              <a:ext uri="{FF2B5EF4-FFF2-40B4-BE49-F238E27FC236}">
                <a16:creationId xmlns:a16="http://schemas.microsoft.com/office/drawing/2014/main" id="{1BF334AC-C996-400C-B280-C917C459C250}"/>
              </a:ext>
            </a:extLst>
          </p:cNvPr>
          <p:cNvSpPr>
            <a:spLocks noGrp="1"/>
          </p:cNvSpPr>
          <p:nvPr>
            <p:ph type="body" sz="quarter" idx="3"/>
          </p:nvPr>
        </p:nvSpPr>
        <p:spPr>
          <a:xfrm>
            <a:off x="6515944" y="1401794"/>
            <a:ext cx="4639736" cy="736282"/>
          </a:xfrm>
        </p:spPr>
        <p:txBody>
          <a:bodyPr/>
          <a:lstStyle/>
          <a:p>
            <a:r>
              <a:rPr lang="en-US" dirty="0"/>
              <a:t>Harry Potter</a:t>
            </a:r>
            <a:endParaRPr lang="en-CA" dirty="0"/>
          </a:p>
        </p:txBody>
      </p:sp>
      <p:sp>
        <p:nvSpPr>
          <p:cNvPr id="13" name="Content Placeholder 12">
            <a:extLst>
              <a:ext uri="{FF2B5EF4-FFF2-40B4-BE49-F238E27FC236}">
                <a16:creationId xmlns:a16="http://schemas.microsoft.com/office/drawing/2014/main" id="{A9340C88-4B78-47A1-B584-524A39B6BC0C}"/>
              </a:ext>
            </a:extLst>
          </p:cNvPr>
          <p:cNvSpPr>
            <a:spLocks noGrp="1"/>
          </p:cNvSpPr>
          <p:nvPr>
            <p:ph sz="quarter" idx="4"/>
          </p:nvPr>
        </p:nvSpPr>
        <p:spPr>
          <a:xfrm>
            <a:off x="6515944" y="2260121"/>
            <a:ext cx="4639736" cy="3608973"/>
          </a:xfrm>
        </p:spPr>
        <p:txBody>
          <a:bodyPr/>
          <a:lstStyle/>
          <a:p>
            <a:r>
              <a:rPr lang="en-US" dirty="0"/>
              <a:t>Being an international student, it would be amazing to have a website, where I can get to choose from lots of small term jobs according to my preference.</a:t>
            </a:r>
            <a:endParaRPr lang="en-CA" dirty="0"/>
          </a:p>
        </p:txBody>
      </p:sp>
      <p:sp>
        <p:nvSpPr>
          <p:cNvPr id="9" name="Title 8">
            <a:extLst>
              <a:ext uri="{FF2B5EF4-FFF2-40B4-BE49-F238E27FC236}">
                <a16:creationId xmlns:a16="http://schemas.microsoft.com/office/drawing/2014/main" id="{2275C9EA-190D-4CCC-A155-51FA416B96C8}"/>
              </a:ext>
            </a:extLst>
          </p:cNvPr>
          <p:cNvSpPr>
            <a:spLocks noGrp="1"/>
          </p:cNvSpPr>
          <p:nvPr>
            <p:ph type="title"/>
          </p:nvPr>
        </p:nvSpPr>
        <p:spPr/>
        <p:txBody>
          <a:bodyPr/>
          <a:lstStyle/>
          <a:p>
            <a:r>
              <a:rPr lang="en-CA" dirty="0"/>
              <a:t>EPICS</a:t>
            </a:r>
          </a:p>
        </p:txBody>
      </p:sp>
      <p:sp>
        <p:nvSpPr>
          <p:cNvPr id="14" name="Text Placeholder 9">
            <a:extLst>
              <a:ext uri="{FF2B5EF4-FFF2-40B4-BE49-F238E27FC236}">
                <a16:creationId xmlns:a16="http://schemas.microsoft.com/office/drawing/2014/main" id="{B76BB3FF-8903-4F02-BB2F-8AB64F37FD2D}"/>
              </a:ext>
            </a:extLst>
          </p:cNvPr>
          <p:cNvSpPr txBox="1">
            <a:spLocks/>
          </p:cNvSpPr>
          <p:nvPr/>
        </p:nvSpPr>
        <p:spPr>
          <a:xfrm>
            <a:off x="1025391" y="3510505"/>
            <a:ext cx="4639736" cy="736282"/>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2000" b="0" kern="1200" cap="all" baseline="0">
                <a:solidFill>
                  <a:schemeClr val="tx1"/>
                </a:solidFill>
                <a:latin typeface="+mn-lt"/>
                <a:ea typeface="+mn-ea"/>
                <a:cs typeface="+mn-cs"/>
              </a:defRPr>
            </a:lvl1pPr>
            <a:lvl2pPr marL="457200" indent="0" algn="l" defTabSz="914400" rtl="0" eaLnBrk="1" latinLnBrk="0" hangingPunct="1">
              <a:lnSpc>
                <a:spcPct val="100000"/>
              </a:lnSpc>
              <a:spcBef>
                <a:spcPts val="200"/>
              </a:spcBef>
              <a:spcAft>
                <a:spcPts val="400"/>
              </a:spcAft>
              <a:buClrTx/>
              <a:buFont typeface="Calibri" pitchFamily="34" charset="0"/>
              <a:buNone/>
              <a:defRPr sz="2000" b="1" kern="1200">
                <a:solidFill>
                  <a:schemeClr val="tx1">
                    <a:lumMod val="75000"/>
                    <a:lumOff val="25000"/>
                  </a:schemeClr>
                </a:solidFill>
                <a:latin typeface="+mn-lt"/>
                <a:ea typeface="+mn-ea"/>
                <a:cs typeface="+mn-cs"/>
              </a:defRPr>
            </a:lvl2pPr>
            <a:lvl3pPr marL="914400" indent="0" algn="l" defTabSz="914400" rtl="0" eaLnBrk="1" latinLnBrk="0" hangingPunct="1">
              <a:lnSpc>
                <a:spcPct val="100000"/>
              </a:lnSpc>
              <a:spcBef>
                <a:spcPts val="200"/>
              </a:spcBef>
              <a:spcAft>
                <a:spcPts val="400"/>
              </a:spcAft>
              <a:buClrTx/>
              <a:buFont typeface="Calibri" pitchFamily="34" charset="0"/>
              <a:buNone/>
              <a:defRPr sz="1800" b="1" kern="1200">
                <a:solidFill>
                  <a:schemeClr val="tx1">
                    <a:lumMod val="75000"/>
                    <a:lumOff val="25000"/>
                  </a:schemeClr>
                </a:solidFill>
                <a:latin typeface="+mn-lt"/>
                <a:ea typeface="+mn-ea"/>
                <a:cs typeface="+mn-cs"/>
              </a:defRPr>
            </a:lvl3pPr>
            <a:lvl4pPr marL="1371600" indent="0" algn="l" defTabSz="914400" rtl="0" eaLnBrk="1" latinLnBrk="0" hangingPunct="1">
              <a:lnSpc>
                <a:spcPct val="100000"/>
              </a:lnSpc>
              <a:spcBef>
                <a:spcPts val="200"/>
              </a:spcBef>
              <a:spcAft>
                <a:spcPts val="400"/>
              </a:spcAft>
              <a:buClrTx/>
              <a:buFont typeface="Calibri" pitchFamily="34" charset="0"/>
              <a:buNone/>
              <a:defRPr sz="1600" b="1" kern="1200">
                <a:solidFill>
                  <a:schemeClr val="tx1">
                    <a:lumMod val="75000"/>
                    <a:lumOff val="25000"/>
                  </a:schemeClr>
                </a:solidFill>
                <a:latin typeface="+mn-lt"/>
                <a:ea typeface="+mn-ea"/>
                <a:cs typeface="+mn-cs"/>
              </a:defRPr>
            </a:lvl4pPr>
            <a:lvl5pPr marL="1828800" indent="0" algn="l" defTabSz="914400" rtl="0" eaLnBrk="1" latinLnBrk="0" hangingPunct="1">
              <a:lnSpc>
                <a:spcPct val="100000"/>
              </a:lnSpc>
              <a:spcBef>
                <a:spcPts val="200"/>
              </a:spcBef>
              <a:spcAft>
                <a:spcPts val="400"/>
              </a:spcAft>
              <a:buClrTx/>
              <a:buFont typeface="Calibri" pitchFamily="34" charset="0"/>
              <a:buNone/>
              <a:defRPr sz="1600" b="1"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9pPr>
          </a:lstStyle>
          <a:p>
            <a:r>
              <a:rPr lang="en-US" dirty="0"/>
              <a:t>Linda </a:t>
            </a:r>
            <a:r>
              <a:rPr lang="en-CA" dirty="0"/>
              <a:t>Williams</a:t>
            </a:r>
          </a:p>
        </p:txBody>
      </p:sp>
      <p:sp>
        <p:nvSpPr>
          <p:cNvPr id="15" name="Content Placeholder 10">
            <a:extLst>
              <a:ext uri="{FF2B5EF4-FFF2-40B4-BE49-F238E27FC236}">
                <a16:creationId xmlns:a16="http://schemas.microsoft.com/office/drawing/2014/main" id="{18AB63C0-F434-412D-A953-8A74EC5BEFFD}"/>
              </a:ext>
            </a:extLst>
          </p:cNvPr>
          <p:cNvSpPr txBox="1">
            <a:spLocks/>
          </p:cNvSpPr>
          <p:nvPr/>
        </p:nvSpPr>
        <p:spPr>
          <a:xfrm>
            <a:off x="1025391" y="4396597"/>
            <a:ext cx="4639736" cy="3608974"/>
          </a:xfrm>
          <a:prstGeom prst="rect">
            <a:avLst/>
          </a:prstGeom>
        </p:spPr>
        <p:txBody>
          <a:bodyPr vert="horz" lIns="0" tIns="45720" rIns="0" bIns="45720" rtlCol="0">
            <a:norm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6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1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1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t>As a senior resident, I would love to have a website where I can find skilled workers to work for a short time.</a:t>
            </a:r>
            <a:endParaRPr lang="en-CA" dirty="0"/>
          </a:p>
        </p:txBody>
      </p:sp>
      <p:sp>
        <p:nvSpPr>
          <p:cNvPr id="16" name="Text Placeholder 11">
            <a:extLst>
              <a:ext uri="{FF2B5EF4-FFF2-40B4-BE49-F238E27FC236}">
                <a16:creationId xmlns:a16="http://schemas.microsoft.com/office/drawing/2014/main" id="{772E32ED-0B85-49A5-883F-71A29D2D59C6}"/>
              </a:ext>
            </a:extLst>
          </p:cNvPr>
          <p:cNvSpPr txBox="1">
            <a:spLocks/>
          </p:cNvSpPr>
          <p:nvPr/>
        </p:nvSpPr>
        <p:spPr>
          <a:xfrm>
            <a:off x="6547573" y="3469259"/>
            <a:ext cx="4639736" cy="736282"/>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2000" b="0" kern="1200" cap="all" baseline="0">
                <a:solidFill>
                  <a:schemeClr val="tx1"/>
                </a:solidFill>
                <a:latin typeface="+mn-lt"/>
                <a:ea typeface="+mn-ea"/>
                <a:cs typeface="+mn-cs"/>
              </a:defRPr>
            </a:lvl1pPr>
            <a:lvl2pPr marL="457200" indent="0" algn="l" defTabSz="914400" rtl="0" eaLnBrk="1" latinLnBrk="0" hangingPunct="1">
              <a:lnSpc>
                <a:spcPct val="100000"/>
              </a:lnSpc>
              <a:spcBef>
                <a:spcPts val="200"/>
              </a:spcBef>
              <a:spcAft>
                <a:spcPts val="400"/>
              </a:spcAft>
              <a:buClrTx/>
              <a:buFont typeface="Calibri" pitchFamily="34" charset="0"/>
              <a:buNone/>
              <a:defRPr sz="2000" b="1" kern="1200">
                <a:solidFill>
                  <a:schemeClr val="tx1">
                    <a:lumMod val="75000"/>
                    <a:lumOff val="25000"/>
                  </a:schemeClr>
                </a:solidFill>
                <a:latin typeface="+mn-lt"/>
                <a:ea typeface="+mn-ea"/>
                <a:cs typeface="+mn-cs"/>
              </a:defRPr>
            </a:lvl2pPr>
            <a:lvl3pPr marL="914400" indent="0" algn="l" defTabSz="914400" rtl="0" eaLnBrk="1" latinLnBrk="0" hangingPunct="1">
              <a:lnSpc>
                <a:spcPct val="100000"/>
              </a:lnSpc>
              <a:spcBef>
                <a:spcPts val="200"/>
              </a:spcBef>
              <a:spcAft>
                <a:spcPts val="400"/>
              </a:spcAft>
              <a:buClrTx/>
              <a:buFont typeface="Calibri" pitchFamily="34" charset="0"/>
              <a:buNone/>
              <a:defRPr sz="1800" b="1" kern="1200">
                <a:solidFill>
                  <a:schemeClr val="tx1">
                    <a:lumMod val="75000"/>
                    <a:lumOff val="25000"/>
                  </a:schemeClr>
                </a:solidFill>
                <a:latin typeface="+mn-lt"/>
                <a:ea typeface="+mn-ea"/>
                <a:cs typeface="+mn-cs"/>
              </a:defRPr>
            </a:lvl3pPr>
            <a:lvl4pPr marL="1371600" indent="0" algn="l" defTabSz="914400" rtl="0" eaLnBrk="1" latinLnBrk="0" hangingPunct="1">
              <a:lnSpc>
                <a:spcPct val="100000"/>
              </a:lnSpc>
              <a:spcBef>
                <a:spcPts val="200"/>
              </a:spcBef>
              <a:spcAft>
                <a:spcPts val="400"/>
              </a:spcAft>
              <a:buClrTx/>
              <a:buFont typeface="Calibri" pitchFamily="34" charset="0"/>
              <a:buNone/>
              <a:defRPr sz="1600" b="1" kern="1200">
                <a:solidFill>
                  <a:schemeClr val="tx1">
                    <a:lumMod val="75000"/>
                    <a:lumOff val="25000"/>
                  </a:schemeClr>
                </a:solidFill>
                <a:latin typeface="+mn-lt"/>
                <a:ea typeface="+mn-ea"/>
                <a:cs typeface="+mn-cs"/>
              </a:defRPr>
            </a:lvl4pPr>
            <a:lvl5pPr marL="1828800" indent="0" algn="l" defTabSz="914400" rtl="0" eaLnBrk="1" latinLnBrk="0" hangingPunct="1">
              <a:lnSpc>
                <a:spcPct val="100000"/>
              </a:lnSpc>
              <a:spcBef>
                <a:spcPts val="200"/>
              </a:spcBef>
              <a:spcAft>
                <a:spcPts val="400"/>
              </a:spcAft>
              <a:buClrTx/>
              <a:buFont typeface="Calibri" pitchFamily="34" charset="0"/>
              <a:buNone/>
              <a:defRPr sz="1600" b="1"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9pPr>
          </a:lstStyle>
          <a:p>
            <a:r>
              <a:rPr lang="en-US" dirty="0"/>
              <a:t>Arjun Singh</a:t>
            </a:r>
            <a:endParaRPr lang="en-CA" dirty="0"/>
          </a:p>
        </p:txBody>
      </p:sp>
      <p:sp>
        <p:nvSpPr>
          <p:cNvPr id="17" name="Content Placeholder 12">
            <a:extLst>
              <a:ext uri="{FF2B5EF4-FFF2-40B4-BE49-F238E27FC236}">
                <a16:creationId xmlns:a16="http://schemas.microsoft.com/office/drawing/2014/main" id="{6A4261EC-D021-4B80-9EC5-D8F30D14511F}"/>
              </a:ext>
            </a:extLst>
          </p:cNvPr>
          <p:cNvSpPr txBox="1">
            <a:spLocks/>
          </p:cNvSpPr>
          <p:nvPr/>
        </p:nvSpPr>
        <p:spPr>
          <a:xfrm>
            <a:off x="6564826" y="4379346"/>
            <a:ext cx="4639736" cy="3608973"/>
          </a:xfrm>
          <a:prstGeom prst="rect">
            <a:avLst/>
          </a:prstGeom>
        </p:spPr>
        <p:txBody>
          <a:bodyPr vert="horz" lIns="0" tIns="45720" rIns="0" bIns="45720" rtlCol="0">
            <a:norm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6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1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1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As the sole member contributing to the family's income. I would like to have an app or website which could help me find odd or flexible jobs and make some extra money to fulfill all the necessities of the family.</a:t>
            </a:r>
            <a:endParaRPr lang="en-CA" dirty="0"/>
          </a:p>
        </p:txBody>
      </p:sp>
      <p:cxnSp>
        <p:nvCxnSpPr>
          <p:cNvPr id="18" name="Straight Connector 17">
            <a:extLst>
              <a:ext uri="{FF2B5EF4-FFF2-40B4-BE49-F238E27FC236}">
                <a16:creationId xmlns:a16="http://schemas.microsoft.com/office/drawing/2014/main" id="{4E47A259-300A-4C73-9F07-C9680D27DC15}"/>
              </a:ext>
            </a:extLst>
          </p:cNvPr>
          <p:cNvCxnSpPr>
            <a:cxnSpLocks/>
          </p:cNvCxnSpPr>
          <p:nvPr/>
        </p:nvCxnSpPr>
        <p:spPr>
          <a:xfrm>
            <a:off x="6090248" y="1632823"/>
            <a:ext cx="0" cy="39743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3C92EEF-349F-4882-BEB1-5BCD7969F3BB}"/>
              </a:ext>
            </a:extLst>
          </p:cNvPr>
          <p:cNvCxnSpPr>
            <a:cxnSpLocks/>
          </p:cNvCxnSpPr>
          <p:nvPr/>
        </p:nvCxnSpPr>
        <p:spPr>
          <a:xfrm flipH="1">
            <a:off x="935679" y="3469259"/>
            <a:ext cx="1021712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594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A30DB3EA-3761-427B-A744-167BF01D44F8}"/>
              </a:ext>
            </a:extLst>
          </p:cNvPr>
          <p:cNvSpPr>
            <a:spLocks noGrp="1"/>
          </p:cNvSpPr>
          <p:nvPr>
            <p:ph type="body" idx="1"/>
          </p:nvPr>
        </p:nvSpPr>
        <p:spPr>
          <a:xfrm>
            <a:off x="1097280" y="1477546"/>
            <a:ext cx="4639736" cy="736282"/>
          </a:xfrm>
        </p:spPr>
        <p:txBody>
          <a:bodyPr/>
          <a:lstStyle/>
          <a:p>
            <a:r>
              <a:rPr lang="en-US" dirty="0"/>
              <a:t>James Wilson</a:t>
            </a:r>
            <a:endParaRPr lang="en-CA" dirty="0"/>
          </a:p>
        </p:txBody>
      </p:sp>
      <p:sp>
        <p:nvSpPr>
          <p:cNvPr id="11" name="Content Placeholder 10">
            <a:extLst>
              <a:ext uri="{FF2B5EF4-FFF2-40B4-BE49-F238E27FC236}">
                <a16:creationId xmlns:a16="http://schemas.microsoft.com/office/drawing/2014/main" id="{D8030ADF-8CDF-4645-91AF-D1258E9BD708}"/>
              </a:ext>
            </a:extLst>
          </p:cNvPr>
          <p:cNvSpPr>
            <a:spLocks noGrp="1"/>
          </p:cNvSpPr>
          <p:nvPr>
            <p:ph sz="half" idx="2"/>
          </p:nvPr>
        </p:nvSpPr>
        <p:spPr>
          <a:xfrm>
            <a:off x="1097280" y="2311881"/>
            <a:ext cx="4639736" cy="3608974"/>
          </a:xfrm>
        </p:spPr>
        <p:txBody>
          <a:bodyPr/>
          <a:lstStyle/>
          <a:p>
            <a:r>
              <a:rPr lang="en-US" dirty="0"/>
              <a:t>As an unemployed web developer who does not want to do a 9-5 job anymore, I am looking for a good platform to advertise my freelance work and earn some money until I figure my life out.</a:t>
            </a:r>
            <a:endParaRPr lang="en-CA" dirty="0"/>
          </a:p>
        </p:txBody>
      </p:sp>
      <p:sp>
        <p:nvSpPr>
          <p:cNvPr id="9" name="Title 8">
            <a:extLst>
              <a:ext uri="{FF2B5EF4-FFF2-40B4-BE49-F238E27FC236}">
                <a16:creationId xmlns:a16="http://schemas.microsoft.com/office/drawing/2014/main" id="{2275C9EA-190D-4CCC-A155-51FA416B96C8}"/>
              </a:ext>
            </a:extLst>
          </p:cNvPr>
          <p:cNvSpPr>
            <a:spLocks noGrp="1"/>
          </p:cNvSpPr>
          <p:nvPr>
            <p:ph type="title"/>
          </p:nvPr>
        </p:nvSpPr>
        <p:spPr/>
        <p:txBody>
          <a:bodyPr/>
          <a:lstStyle/>
          <a:p>
            <a:r>
              <a:rPr lang="en-CA" dirty="0"/>
              <a:t>EPICS - CONTINUED</a:t>
            </a:r>
          </a:p>
        </p:txBody>
      </p:sp>
    </p:spTree>
    <p:extLst>
      <p:ext uri="{BB962C8B-B14F-4D97-AF65-F5344CB8AC3E}">
        <p14:creationId xmlns:p14="http://schemas.microsoft.com/office/powerpoint/2010/main" val="19863626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F666C204-6B9D-4135-98C8-6DC4EFBEF225}"/>
              </a:ext>
            </a:extLst>
          </p:cNvPr>
          <p:cNvSpPr>
            <a:spLocks noGrp="1"/>
          </p:cNvSpPr>
          <p:nvPr>
            <p:ph type="body" idx="1"/>
          </p:nvPr>
        </p:nvSpPr>
        <p:spPr>
          <a:xfrm>
            <a:off x="1131786" y="1530455"/>
            <a:ext cx="4639736" cy="780150"/>
          </a:xfrm>
        </p:spPr>
        <p:txBody>
          <a:bodyPr/>
          <a:lstStyle/>
          <a:p>
            <a:r>
              <a:rPr lang="en-US" dirty="0"/>
              <a:t>Rachel Jackson</a:t>
            </a:r>
            <a:endParaRPr lang="en-CA" dirty="0"/>
          </a:p>
        </p:txBody>
      </p:sp>
      <p:sp>
        <p:nvSpPr>
          <p:cNvPr id="11" name="Content Placeholder 10">
            <a:extLst>
              <a:ext uri="{FF2B5EF4-FFF2-40B4-BE49-F238E27FC236}">
                <a16:creationId xmlns:a16="http://schemas.microsoft.com/office/drawing/2014/main" id="{2C2776BB-0C29-4887-A09C-FD769901E380}"/>
              </a:ext>
            </a:extLst>
          </p:cNvPr>
          <p:cNvSpPr>
            <a:spLocks noGrp="1"/>
          </p:cNvSpPr>
          <p:nvPr>
            <p:ph sz="half" idx="2"/>
          </p:nvPr>
        </p:nvSpPr>
        <p:spPr>
          <a:xfrm>
            <a:off x="1097280" y="2354474"/>
            <a:ext cx="4639736" cy="3514622"/>
          </a:xfrm>
        </p:spPr>
        <p:txBody>
          <a:bodyPr/>
          <a:lstStyle/>
          <a:p>
            <a:pPr marL="0" indent="0">
              <a:buNone/>
            </a:pPr>
            <a:r>
              <a:rPr lang="en-US" dirty="0"/>
              <a:t>1) As a manager I want to look at all the experienced construction workers in or around my area.</a:t>
            </a:r>
          </a:p>
          <a:p>
            <a:pPr marL="0" indent="0">
              <a:buNone/>
            </a:pPr>
            <a:r>
              <a:rPr lang="en-US" dirty="0"/>
              <a:t>2) As a manager I want to post a job posting that wants to hire a short-time experienced construction worker</a:t>
            </a:r>
            <a:endParaRPr lang="en-CA" dirty="0"/>
          </a:p>
        </p:txBody>
      </p:sp>
      <p:sp>
        <p:nvSpPr>
          <p:cNvPr id="12" name="Text Placeholder 11">
            <a:extLst>
              <a:ext uri="{FF2B5EF4-FFF2-40B4-BE49-F238E27FC236}">
                <a16:creationId xmlns:a16="http://schemas.microsoft.com/office/drawing/2014/main" id="{3A81F2FA-2AC9-4CE7-AA32-7419E7859A0A}"/>
              </a:ext>
            </a:extLst>
          </p:cNvPr>
          <p:cNvSpPr>
            <a:spLocks noGrp="1"/>
          </p:cNvSpPr>
          <p:nvPr>
            <p:ph type="body" sz="quarter" idx="3"/>
          </p:nvPr>
        </p:nvSpPr>
        <p:spPr>
          <a:xfrm>
            <a:off x="6515944" y="1530455"/>
            <a:ext cx="4639736" cy="780150"/>
          </a:xfrm>
        </p:spPr>
        <p:txBody>
          <a:bodyPr/>
          <a:lstStyle/>
          <a:p>
            <a:r>
              <a:rPr lang="en-US" dirty="0"/>
              <a:t>Harry Potter</a:t>
            </a:r>
            <a:endParaRPr lang="en-CA" dirty="0"/>
          </a:p>
        </p:txBody>
      </p:sp>
      <p:sp>
        <p:nvSpPr>
          <p:cNvPr id="13" name="Content Placeholder 12">
            <a:extLst>
              <a:ext uri="{FF2B5EF4-FFF2-40B4-BE49-F238E27FC236}">
                <a16:creationId xmlns:a16="http://schemas.microsoft.com/office/drawing/2014/main" id="{9D839A3F-4861-475A-9AB7-FE887C545C72}"/>
              </a:ext>
            </a:extLst>
          </p:cNvPr>
          <p:cNvSpPr>
            <a:spLocks noGrp="1"/>
          </p:cNvSpPr>
          <p:nvPr>
            <p:ph sz="quarter" idx="4"/>
          </p:nvPr>
        </p:nvSpPr>
        <p:spPr>
          <a:xfrm>
            <a:off x="6515944" y="2354473"/>
            <a:ext cx="4639736" cy="3514621"/>
          </a:xfrm>
        </p:spPr>
        <p:txBody>
          <a:bodyPr/>
          <a:lstStyle/>
          <a:p>
            <a:r>
              <a:rPr lang="en-CA" dirty="0"/>
              <a:t>1) </a:t>
            </a:r>
            <a:r>
              <a:rPr lang="en-US" dirty="0"/>
              <a:t>As a student, I would like to have a variety of job postings to choose from.</a:t>
            </a:r>
          </a:p>
          <a:p>
            <a:r>
              <a:rPr lang="en-US" dirty="0"/>
              <a:t>2) As a student, I would like to have an option to select a specific type of job to see if there is any job offers in my relevant field as that would be my specialty and first priority.</a:t>
            </a:r>
            <a:endParaRPr lang="en-CA" dirty="0"/>
          </a:p>
        </p:txBody>
      </p:sp>
      <p:sp>
        <p:nvSpPr>
          <p:cNvPr id="9" name="Title 8">
            <a:extLst>
              <a:ext uri="{FF2B5EF4-FFF2-40B4-BE49-F238E27FC236}">
                <a16:creationId xmlns:a16="http://schemas.microsoft.com/office/drawing/2014/main" id="{CED1D64E-CAB9-496D-B562-1976A8056CF3}"/>
              </a:ext>
            </a:extLst>
          </p:cNvPr>
          <p:cNvSpPr>
            <a:spLocks noGrp="1"/>
          </p:cNvSpPr>
          <p:nvPr>
            <p:ph type="title"/>
          </p:nvPr>
        </p:nvSpPr>
        <p:spPr/>
        <p:txBody>
          <a:bodyPr/>
          <a:lstStyle/>
          <a:p>
            <a:r>
              <a:rPr lang="en-CA" dirty="0"/>
              <a:t>USER STORIES</a:t>
            </a:r>
          </a:p>
        </p:txBody>
      </p:sp>
      <p:cxnSp>
        <p:nvCxnSpPr>
          <p:cNvPr id="7" name="Straight Connector 6">
            <a:extLst>
              <a:ext uri="{FF2B5EF4-FFF2-40B4-BE49-F238E27FC236}">
                <a16:creationId xmlns:a16="http://schemas.microsoft.com/office/drawing/2014/main" id="{DE95774F-3DF3-4B9B-A34A-35A156038B71}"/>
              </a:ext>
            </a:extLst>
          </p:cNvPr>
          <p:cNvCxnSpPr>
            <a:cxnSpLocks/>
          </p:cNvCxnSpPr>
          <p:nvPr/>
        </p:nvCxnSpPr>
        <p:spPr>
          <a:xfrm>
            <a:off x="6079222" y="1728132"/>
            <a:ext cx="0" cy="239086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9054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F666C204-6B9D-4135-98C8-6DC4EFBEF225}"/>
              </a:ext>
            </a:extLst>
          </p:cNvPr>
          <p:cNvSpPr>
            <a:spLocks noGrp="1"/>
          </p:cNvSpPr>
          <p:nvPr>
            <p:ph type="body" idx="1"/>
          </p:nvPr>
        </p:nvSpPr>
        <p:spPr>
          <a:xfrm>
            <a:off x="1131786" y="1505308"/>
            <a:ext cx="4639736" cy="736282"/>
          </a:xfrm>
        </p:spPr>
        <p:txBody>
          <a:bodyPr/>
          <a:lstStyle/>
          <a:p>
            <a:r>
              <a:rPr lang="en-US" dirty="0"/>
              <a:t>Linda </a:t>
            </a:r>
            <a:r>
              <a:rPr lang="en-CA" dirty="0"/>
              <a:t>Williams</a:t>
            </a:r>
          </a:p>
        </p:txBody>
      </p:sp>
      <p:sp>
        <p:nvSpPr>
          <p:cNvPr id="11" name="Content Placeholder 10">
            <a:extLst>
              <a:ext uri="{FF2B5EF4-FFF2-40B4-BE49-F238E27FC236}">
                <a16:creationId xmlns:a16="http://schemas.microsoft.com/office/drawing/2014/main" id="{2C2776BB-0C29-4887-A09C-FD769901E380}"/>
              </a:ext>
            </a:extLst>
          </p:cNvPr>
          <p:cNvSpPr>
            <a:spLocks noGrp="1"/>
          </p:cNvSpPr>
          <p:nvPr>
            <p:ph sz="half" idx="2"/>
          </p:nvPr>
        </p:nvSpPr>
        <p:spPr>
          <a:xfrm>
            <a:off x="1097280" y="2241590"/>
            <a:ext cx="4639736" cy="3627505"/>
          </a:xfrm>
        </p:spPr>
        <p:txBody>
          <a:bodyPr/>
          <a:lstStyle/>
          <a:p>
            <a:r>
              <a:rPr lang="en-CA" dirty="0"/>
              <a:t>1) </a:t>
            </a:r>
            <a:r>
              <a:rPr lang="en-US" dirty="0"/>
              <a:t>As a senior citizen, I would like to have easy access to the professional or experienced worker for my non contracted jobs.</a:t>
            </a:r>
          </a:p>
          <a:p>
            <a:r>
              <a:rPr lang="en-US" dirty="0"/>
              <a:t>2) As a senior citizen, I would like to have a greater priority to my job posting as some of them needs to be done in a short time.</a:t>
            </a:r>
            <a:endParaRPr lang="en-CA" dirty="0"/>
          </a:p>
        </p:txBody>
      </p:sp>
      <p:sp>
        <p:nvSpPr>
          <p:cNvPr id="12" name="Text Placeholder 11">
            <a:extLst>
              <a:ext uri="{FF2B5EF4-FFF2-40B4-BE49-F238E27FC236}">
                <a16:creationId xmlns:a16="http://schemas.microsoft.com/office/drawing/2014/main" id="{3A81F2FA-2AC9-4CE7-AA32-7419E7859A0A}"/>
              </a:ext>
            </a:extLst>
          </p:cNvPr>
          <p:cNvSpPr>
            <a:spLocks noGrp="1"/>
          </p:cNvSpPr>
          <p:nvPr>
            <p:ph type="body" sz="quarter" idx="3"/>
          </p:nvPr>
        </p:nvSpPr>
        <p:spPr>
          <a:xfrm>
            <a:off x="6515944" y="1505308"/>
            <a:ext cx="4639736" cy="736282"/>
          </a:xfrm>
        </p:spPr>
        <p:txBody>
          <a:bodyPr/>
          <a:lstStyle/>
          <a:p>
            <a:r>
              <a:rPr lang="en-US" dirty="0"/>
              <a:t>Arjun Singh</a:t>
            </a:r>
            <a:endParaRPr lang="en-CA" dirty="0"/>
          </a:p>
        </p:txBody>
      </p:sp>
      <p:sp>
        <p:nvSpPr>
          <p:cNvPr id="13" name="Content Placeholder 12">
            <a:extLst>
              <a:ext uri="{FF2B5EF4-FFF2-40B4-BE49-F238E27FC236}">
                <a16:creationId xmlns:a16="http://schemas.microsoft.com/office/drawing/2014/main" id="{9D839A3F-4861-475A-9AB7-FE887C545C72}"/>
              </a:ext>
            </a:extLst>
          </p:cNvPr>
          <p:cNvSpPr>
            <a:spLocks noGrp="1"/>
          </p:cNvSpPr>
          <p:nvPr>
            <p:ph sz="quarter" idx="4"/>
          </p:nvPr>
        </p:nvSpPr>
        <p:spPr>
          <a:xfrm>
            <a:off x="6515944" y="2258845"/>
            <a:ext cx="4639736" cy="3610249"/>
          </a:xfrm>
        </p:spPr>
        <p:txBody>
          <a:bodyPr/>
          <a:lstStyle/>
          <a:p>
            <a:r>
              <a:rPr lang="en-CA" dirty="0"/>
              <a:t>1) </a:t>
            </a:r>
            <a:r>
              <a:rPr lang="en-US" dirty="0"/>
              <a:t>I would like to view jobs and complete them when I am free and not on my full-time job</a:t>
            </a:r>
          </a:p>
          <a:p>
            <a:r>
              <a:rPr lang="en-US" dirty="0"/>
              <a:t>2) I would like to make sure if the user posting the job is authentic and is giving me enough money to complete the job.</a:t>
            </a:r>
            <a:endParaRPr lang="en-CA" dirty="0"/>
          </a:p>
        </p:txBody>
      </p:sp>
      <p:sp>
        <p:nvSpPr>
          <p:cNvPr id="9" name="Title 8">
            <a:extLst>
              <a:ext uri="{FF2B5EF4-FFF2-40B4-BE49-F238E27FC236}">
                <a16:creationId xmlns:a16="http://schemas.microsoft.com/office/drawing/2014/main" id="{CED1D64E-CAB9-496D-B562-1976A8056CF3}"/>
              </a:ext>
            </a:extLst>
          </p:cNvPr>
          <p:cNvSpPr>
            <a:spLocks noGrp="1"/>
          </p:cNvSpPr>
          <p:nvPr>
            <p:ph type="title"/>
          </p:nvPr>
        </p:nvSpPr>
        <p:spPr/>
        <p:txBody>
          <a:bodyPr/>
          <a:lstStyle/>
          <a:p>
            <a:r>
              <a:rPr lang="en-CA" dirty="0"/>
              <a:t>USER STORIES - CONTINUED</a:t>
            </a:r>
          </a:p>
        </p:txBody>
      </p:sp>
      <p:cxnSp>
        <p:nvCxnSpPr>
          <p:cNvPr id="7" name="Straight Connector 6">
            <a:extLst>
              <a:ext uri="{FF2B5EF4-FFF2-40B4-BE49-F238E27FC236}">
                <a16:creationId xmlns:a16="http://schemas.microsoft.com/office/drawing/2014/main" id="{C3FD5A30-37B1-455E-9D51-3FD24AADB504}"/>
              </a:ext>
            </a:extLst>
          </p:cNvPr>
          <p:cNvCxnSpPr>
            <a:cxnSpLocks/>
          </p:cNvCxnSpPr>
          <p:nvPr/>
        </p:nvCxnSpPr>
        <p:spPr>
          <a:xfrm>
            <a:off x="6096000" y="1694576"/>
            <a:ext cx="0" cy="239086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1516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F666C204-6B9D-4135-98C8-6DC4EFBEF225}"/>
              </a:ext>
            </a:extLst>
          </p:cNvPr>
          <p:cNvSpPr>
            <a:spLocks noGrp="1"/>
          </p:cNvSpPr>
          <p:nvPr>
            <p:ph type="body" idx="1"/>
          </p:nvPr>
        </p:nvSpPr>
        <p:spPr>
          <a:xfrm>
            <a:off x="1114533" y="1608826"/>
            <a:ext cx="4639736" cy="736282"/>
          </a:xfrm>
        </p:spPr>
        <p:txBody>
          <a:bodyPr/>
          <a:lstStyle/>
          <a:p>
            <a:r>
              <a:rPr lang="en-US" dirty="0"/>
              <a:t>James Wilson</a:t>
            </a:r>
            <a:endParaRPr lang="en-CA" dirty="0"/>
          </a:p>
        </p:txBody>
      </p:sp>
      <p:sp>
        <p:nvSpPr>
          <p:cNvPr id="11" name="Content Placeholder 10">
            <a:extLst>
              <a:ext uri="{FF2B5EF4-FFF2-40B4-BE49-F238E27FC236}">
                <a16:creationId xmlns:a16="http://schemas.microsoft.com/office/drawing/2014/main" id="{2C2776BB-0C29-4887-A09C-FD769901E380}"/>
              </a:ext>
            </a:extLst>
          </p:cNvPr>
          <p:cNvSpPr>
            <a:spLocks noGrp="1"/>
          </p:cNvSpPr>
          <p:nvPr>
            <p:ph sz="half" idx="2"/>
          </p:nvPr>
        </p:nvSpPr>
        <p:spPr>
          <a:xfrm>
            <a:off x="1097280" y="2345108"/>
            <a:ext cx="4639736" cy="3523988"/>
          </a:xfrm>
        </p:spPr>
        <p:txBody>
          <a:bodyPr/>
          <a:lstStyle/>
          <a:p>
            <a:r>
              <a:rPr lang="en-CA" dirty="0"/>
              <a:t>1) </a:t>
            </a:r>
            <a:r>
              <a:rPr lang="en-US" dirty="0"/>
              <a:t>As an unemployed web developer I want to post my freelancer add on a platform where it will be visible to potential </a:t>
            </a:r>
            <a:r>
              <a:rPr lang="en-US" dirty="0" err="1"/>
              <a:t>employes</a:t>
            </a:r>
            <a:r>
              <a:rPr lang="en-US" dirty="0"/>
              <a:t> locally</a:t>
            </a:r>
          </a:p>
          <a:p>
            <a:r>
              <a:rPr lang="en-US" dirty="0"/>
              <a:t>2) As an unemployed web developer I want to see if somebody locally wants to get some small web design or implementation done.</a:t>
            </a:r>
            <a:endParaRPr lang="en-CA" dirty="0"/>
          </a:p>
        </p:txBody>
      </p:sp>
      <p:sp>
        <p:nvSpPr>
          <p:cNvPr id="9" name="Title 8">
            <a:extLst>
              <a:ext uri="{FF2B5EF4-FFF2-40B4-BE49-F238E27FC236}">
                <a16:creationId xmlns:a16="http://schemas.microsoft.com/office/drawing/2014/main" id="{CED1D64E-CAB9-496D-B562-1976A8056CF3}"/>
              </a:ext>
            </a:extLst>
          </p:cNvPr>
          <p:cNvSpPr>
            <a:spLocks noGrp="1"/>
          </p:cNvSpPr>
          <p:nvPr>
            <p:ph type="title"/>
          </p:nvPr>
        </p:nvSpPr>
        <p:spPr/>
        <p:txBody>
          <a:bodyPr/>
          <a:lstStyle/>
          <a:p>
            <a:r>
              <a:rPr lang="en-CA" dirty="0"/>
              <a:t>USER STORIES - CONTINUED</a:t>
            </a:r>
          </a:p>
        </p:txBody>
      </p:sp>
    </p:spTree>
    <p:extLst>
      <p:ext uri="{BB962C8B-B14F-4D97-AF65-F5344CB8AC3E}">
        <p14:creationId xmlns:p14="http://schemas.microsoft.com/office/powerpoint/2010/main" val="10076439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463D344-BD2D-4219-87E9-41E1AED97CA1}"/>
              </a:ext>
            </a:extLst>
          </p:cNvPr>
          <p:cNvSpPr>
            <a:spLocks noGrp="1"/>
          </p:cNvSpPr>
          <p:nvPr>
            <p:ph type="body" sz="half" idx="2"/>
          </p:nvPr>
        </p:nvSpPr>
        <p:spPr>
          <a:xfrm>
            <a:off x="1097279" y="1410894"/>
            <a:ext cx="2919413" cy="583534"/>
          </a:xfrm>
        </p:spPr>
        <p:txBody>
          <a:bodyPr/>
          <a:lstStyle/>
          <a:p>
            <a:r>
              <a:rPr lang="en-CA" dirty="0"/>
              <a:t>Functional Testing</a:t>
            </a:r>
          </a:p>
        </p:txBody>
      </p:sp>
      <p:sp>
        <p:nvSpPr>
          <p:cNvPr id="9" name="Text Placeholder 8">
            <a:extLst>
              <a:ext uri="{FF2B5EF4-FFF2-40B4-BE49-F238E27FC236}">
                <a16:creationId xmlns:a16="http://schemas.microsoft.com/office/drawing/2014/main" id="{66263A85-122D-4B07-8418-7B8316D4104F}"/>
              </a:ext>
            </a:extLst>
          </p:cNvPr>
          <p:cNvSpPr>
            <a:spLocks noGrp="1"/>
          </p:cNvSpPr>
          <p:nvPr>
            <p:ph type="body" sz="half" idx="16"/>
          </p:nvPr>
        </p:nvSpPr>
        <p:spPr>
          <a:xfrm>
            <a:off x="4537377" y="1416417"/>
            <a:ext cx="2919413" cy="583534"/>
          </a:xfrm>
        </p:spPr>
        <p:txBody>
          <a:bodyPr/>
          <a:lstStyle/>
          <a:p>
            <a:r>
              <a:rPr lang="en-CA" dirty="0"/>
              <a:t>Interface Testing</a:t>
            </a:r>
          </a:p>
        </p:txBody>
      </p:sp>
      <p:sp>
        <p:nvSpPr>
          <p:cNvPr id="10" name="Text Placeholder 9">
            <a:extLst>
              <a:ext uri="{FF2B5EF4-FFF2-40B4-BE49-F238E27FC236}">
                <a16:creationId xmlns:a16="http://schemas.microsoft.com/office/drawing/2014/main" id="{A459FD8B-94A8-41AE-9806-1B1803DB5898}"/>
              </a:ext>
            </a:extLst>
          </p:cNvPr>
          <p:cNvSpPr>
            <a:spLocks noGrp="1"/>
          </p:cNvSpPr>
          <p:nvPr>
            <p:ph type="body" sz="half" idx="17"/>
          </p:nvPr>
        </p:nvSpPr>
        <p:spPr>
          <a:xfrm>
            <a:off x="7977474" y="1430388"/>
            <a:ext cx="2919413" cy="583534"/>
          </a:xfrm>
        </p:spPr>
        <p:txBody>
          <a:bodyPr/>
          <a:lstStyle/>
          <a:p>
            <a:r>
              <a:rPr lang="en-CA" dirty="0"/>
              <a:t>Database Testing</a:t>
            </a:r>
          </a:p>
        </p:txBody>
      </p:sp>
      <p:sp>
        <p:nvSpPr>
          <p:cNvPr id="4" name="Title 3">
            <a:extLst>
              <a:ext uri="{FF2B5EF4-FFF2-40B4-BE49-F238E27FC236}">
                <a16:creationId xmlns:a16="http://schemas.microsoft.com/office/drawing/2014/main" id="{D7AE8658-1EFE-411C-8921-CC4B69D47CC5}"/>
              </a:ext>
            </a:extLst>
          </p:cNvPr>
          <p:cNvSpPr>
            <a:spLocks noGrp="1"/>
          </p:cNvSpPr>
          <p:nvPr>
            <p:ph type="title"/>
          </p:nvPr>
        </p:nvSpPr>
        <p:spPr>
          <a:xfrm>
            <a:off x="1252556" y="836014"/>
            <a:ext cx="10058400" cy="587584"/>
          </a:xfrm>
        </p:spPr>
        <p:txBody>
          <a:bodyPr/>
          <a:lstStyle/>
          <a:p>
            <a:r>
              <a:rPr lang="en-US" dirty="0"/>
              <a:t>Quality Assurance Plan</a:t>
            </a:r>
            <a:endParaRPr lang="en-CA" dirty="0"/>
          </a:p>
        </p:txBody>
      </p:sp>
      <p:pic>
        <p:nvPicPr>
          <p:cNvPr id="11" name="Picture 10">
            <a:extLst>
              <a:ext uri="{FF2B5EF4-FFF2-40B4-BE49-F238E27FC236}">
                <a16:creationId xmlns:a16="http://schemas.microsoft.com/office/drawing/2014/main" id="{9E551C43-7A4C-48D0-B7E4-1E00EC75EA9F}"/>
              </a:ext>
            </a:extLst>
          </p:cNvPr>
          <p:cNvPicPr>
            <a:picLocks noChangeAspect="1"/>
          </p:cNvPicPr>
          <p:nvPr/>
        </p:nvPicPr>
        <p:blipFill>
          <a:blip r:embed="rId2"/>
          <a:stretch>
            <a:fillRect/>
          </a:stretch>
        </p:blipFill>
        <p:spPr>
          <a:xfrm>
            <a:off x="1746536" y="3429000"/>
            <a:ext cx="2920237" cy="585267"/>
          </a:xfrm>
          <a:prstGeom prst="rect">
            <a:avLst/>
          </a:prstGeom>
        </p:spPr>
      </p:pic>
      <p:sp>
        <p:nvSpPr>
          <p:cNvPr id="13" name="TextBox 12">
            <a:extLst>
              <a:ext uri="{FF2B5EF4-FFF2-40B4-BE49-F238E27FC236}">
                <a16:creationId xmlns:a16="http://schemas.microsoft.com/office/drawing/2014/main" id="{3599593A-FDBB-408E-92E4-98F2B83A23E4}"/>
              </a:ext>
            </a:extLst>
          </p:cNvPr>
          <p:cNvSpPr txBox="1"/>
          <p:nvPr/>
        </p:nvSpPr>
        <p:spPr>
          <a:xfrm>
            <a:off x="1102282" y="1905234"/>
            <a:ext cx="3013327" cy="3693319"/>
          </a:xfrm>
          <a:prstGeom prst="rect">
            <a:avLst/>
          </a:prstGeom>
          <a:noFill/>
        </p:spPr>
        <p:txBody>
          <a:bodyPr wrap="square" rtlCol="0">
            <a:spAutoFit/>
          </a:bodyPr>
          <a:lstStyle/>
          <a:p>
            <a:r>
              <a:rPr lang="en-US" dirty="0"/>
              <a:t>1. Testing to see if all the links are functional or not, which will include, Testing for the outgoing links from all the pages to the specific domain under test.</a:t>
            </a:r>
            <a:br>
              <a:rPr lang="en-US" dirty="0"/>
            </a:br>
            <a:r>
              <a:rPr lang="en-US" dirty="0"/>
              <a:t>2. Testing for all internal links.</a:t>
            </a:r>
            <a:br>
              <a:rPr lang="en-US" dirty="0"/>
            </a:br>
            <a:r>
              <a:rPr lang="en-US" dirty="0"/>
              <a:t>3. Links checking includes, check for broken links in all the above-mentioned links.</a:t>
            </a:r>
            <a:endParaRPr lang="en-CA" dirty="0"/>
          </a:p>
        </p:txBody>
      </p:sp>
      <p:sp>
        <p:nvSpPr>
          <p:cNvPr id="14" name="TextBox 13">
            <a:extLst>
              <a:ext uri="{FF2B5EF4-FFF2-40B4-BE49-F238E27FC236}">
                <a16:creationId xmlns:a16="http://schemas.microsoft.com/office/drawing/2014/main" id="{5BE0D550-ABFF-4E52-8832-4DB9108642E6}"/>
              </a:ext>
            </a:extLst>
          </p:cNvPr>
          <p:cNvSpPr txBox="1"/>
          <p:nvPr/>
        </p:nvSpPr>
        <p:spPr>
          <a:xfrm>
            <a:off x="4214527" y="1890608"/>
            <a:ext cx="3514741" cy="4247317"/>
          </a:xfrm>
          <a:prstGeom prst="rect">
            <a:avLst/>
          </a:prstGeom>
          <a:noFill/>
        </p:spPr>
        <p:txBody>
          <a:bodyPr wrap="square" rtlCol="0">
            <a:spAutoFit/>
          </a:bodyPr>
          <a:lstStyle/>
          <a:p>
            <a:r>
              <a:rPr lang="en-US" dirty="0"/>
              <a:t>1. Testing the request are sent correctly to the Database and output at the client side is displayed correctly. Errors if any must be caught by the application and must be only shown to the administrator and not the end user.</a:t>
            </a:r>
            <a:br>
              <a:rPr lang="en-US" dirty="0"/>
            </a:br>
            <a:r>
              <a:rPr lang="en-US" dirty="0"/>
              <a:t>2. Testing the web server is handling all application requests without any service denial. </a:t>
            </a:r>
            <a:br>
              <a:rPr lang="en-US" dirty="0"/>
            </a:br>
            <a:r>
              <a:rPr lang="en-US" dirty="0"/>
              <a:t>3. Making sure all the queries are sent to the database give expected results.</a:t>
            </a:r>
            <a:endParaRPr lang="en-CA" dirty="0"/>
          </a:p>
        </p:txBody>
      </p:sp>
      <p:sp>
        <p:nvSpPr>
          <p:cNvPr id="15" name="TextBox 14">
            <a:extLst>
              <a:ext uri="{FF2B5EF4-FFF2-40B4-BE49-F238E27FC236}">
                <a16:creationId xmlns:a16="http://schemas.microsoft.com/office/drawing/2014/main" id="{C28AFCC2-D18F-42DD-BE9B-CDDF591AB0A8}"/>
              </a:ext>
            </a:extLst>
          </p:cNvPr>
          <p:cNvSpPr txBox="1"/>
          <p:nvPr/>
        </p:nvSpPr>
        <p:spPr>
          <a:xfrm>
            <a:off x="7977474" y="2020713"/>
            <a:ext cx="3333481" cy="3139321"/>
          </a:xfrm>
          <a:prstGeom prst="rect">
            <a:avLst/>
          </a:prstGeom>
          <a:noFill/>
        </p:spPr>
        <p:txBody>
          <a:bodyPr wrap="square" rtlCol="0">
            <a:spAutoFit/>
          </a:bodyPr>
          <a:lstStyle/>
          <a:p>
            <a:r>
              <a:rPr lang="en-US" dirty="0"/>
              <a:t>1. Testing if there are any error shown while executing database queries.</a:t>
            </a:r>
            <a:br>
              <a:rPr lang="en-US" dirty="0"/>
            </a:br>
            <a:r>
              <a:rPr lang="en-US" dirty="0"/>
              <a:t>2. Data integrity is being maintained while updating or deleting data in the database.</a:t>
            </a:r>
            <a:br>
              <a:rPr lang="en-US" dirty="0"/>
            </a:br>
            <a:r>
              <a:rPr lang="en-US" dirty="0"/>
              <a:t>3. Testing if the data retrieved from our database is shown accurately in your web application.</a:t>
            </a:r>
            <a:endParaRPr lang="en-CA" dirty="0"/>
          </a:p>
        </p:txBody>
      </p:sp>
      <p:cxnSp>
        <p:nvCxnSpPr>
          <p:cNvPr id="3" name="Straight Connector 2">
            <a:extLst>
              <a:ext uri="{FF2B5EF4-FFF2-40B4-BE49-F238E27FC236}">
                <a16:creationId xmlns:a16="http://schemas.microsoft.com/office/drawing/2014/main" id="{CC9C376E-3E68-4F0D-AFEB-CAC59A739217}"/>
              </a:ext>
            </a:extLst>
          </p:cNvPr>
          <p:cNvCxnSpPr>
            <a:cxnSpLocks/>
          </p:cNvCxnSpPr>
          <p:nvPr/>
        </p:nvCxnSpPr>
        <p:spPr>
          <a:xfrm>
            <a:off x="4115609" y="1518407"/>
            <a:ext cx="0" cy="4544017"/>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6DE0720-0679-41F1-91DD-21322B30707A}"/>
              </a:ext>
            </a:extLst>
          </p:cNvPr>
          <p:cNvCxnSpPr>
            <a:cxnSpLocks/>
          </p:cNvCxnSpPr>
          <p:nvPr/>
        </p:nvCxnSpPr>
        <p:spPr>
          <a:xfrm>
            <a:off x="7808163" y="1518407"/>
            <a:ext cx="0" cy="4544017"/>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19573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E84F642-BDF2-4C87-8840-49106393A7F7}"/>
              </a:ext>
            </a:extLst>
          </p:cNvPr>
          <p:cNvSpPr/>
          <p:nvPr/>
        </p:nvSpPr>
        <p:spPr>
          <a:xfrm>
            <a:off x="638175" y="647700"/>
            <a:ext cx="10915650" cy="55626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 name="Text Placeholder 4">
            <a:extLst>
              <a:ext uri="{FF2B5EF4-FFF2-40B4-BE49-F238E27FC236}">
                <a16:creationId xmlns:a16="http://schemas.microsoft.com/office/drawing/2014/main" id="{3CDA0F0A-8BBE-4720-8A8F-47FD935FA9E8}"/>
              </a:ext>
            </a:extLst>
          </p:cNvPr>
          <p:cNvSpPr>
            <a:spLocks noGrp="1"/>
          </p:cNvSpPr>
          <p:nvPr>
            <p:ph type="body" sz="quarter" idx="3"/>
          </p:nvPr>
        </p:nvSpPr>
        <p:spPr>
          <a:xfrm>
            <a:off x="1078966" y="1708418"/>
            <a:ext cx="2706691" cy="736282"/>
          </a:xfrm>
        </p:spPr>
        <p:txBody>
          <a:bodyPr/>
          <a:lstStyle/>
          <a:p>
            <a:r>
              <a:rPr lang="en-US" dirty="0"/>
              <a:t>Languages</a:t>
            </a:r>
          </a:p>
        </p:txBody>
      </p:sp>
      <p:sp>
        <p:nvSpPr>
          <p:cNvPr id="6" name="Content Placeholder 5">
            <a:extLst>
              <a:ext uri="{FF2B5EF4-FFF2-40B4-BE49-F238E27FC236}">
                <a16:creationId xmlns:a16="http://schemas.microsoft.com/office/drawing/2014/main" id="{1163EFDC-D9E5-4185-9B8F-C3C93FF516E1}"/>
              </a:ext>
            </a:extLst>
          </p:cNvPr>
          <p:cNvSpPr>
            <a:spLocks noGrp="1"/>
          </p:cNvSpPr>
          <p:nvPr>
            <p:ph sz="quarter" idx="4"/>
          </p:nvPr>
        </p:nvSpPr>
        <p:spPr>
          <a:xfrm>
            <a:off x="1085054" y="2466791"/>
            <a:ext cx="2706691" cy="2910821"/>
          </a:xfrm>
        </p:spPr>
        <p:txBody>
          <a:bodyPr>
            <a:normAutofit fontScale="92500" lnSpcReduction="20000"/>
          </a:bodyPr>
          <a:lstStyle/>
          <a:p>
            <a:r>
              <a:rPr lang="en-US" dirty="0">
                <a:solidFill>
                  <a:schemeClr val="tx1"/>
                </a:solidFill>
              </a:rPr>
              <a:t>1) HTML</a:t>
            </a:r>
          </a:p>
          <a:p>
            <a:r>
              <a:rPr lang="en-US" dirty="0"/>
              <a:t>2) CSS</a:t>
            </a:r>
            <a:endParaRPr lang="en-US" dirty="0">
              <a:solidFill>
                <a:schemeClr val="tx1"/>
              </a:solidFill>
            </a:endParaRPr>
          </a:p>
          <a:p>
            <a:r>
              <a:rPr lang="en-US" dirty="0"/>
              <a:t>3) JavaScript</a:t>
            </a:r>
          </a:p>
          <a:p>
            <a:r>
              <a:rPr lang="en-US" dirty="0"/>
              <a:t>4</a:t>
            </a:r>
            <a:r>
              <a:rPr lang="en-US" dirty="0">
                <a:solidFill>
                  <a:schemeClr val="tx1"/>
                </a:solidFill>
              </a:rPr>
              <a:t>) Jquery</a:t>
            </a:r>
          </a:p>
          <a:p>
            <a:r>
              <a:rPr lang="en-US" dirty="0"/>
              <a:t>5) MySQL</a:t>
            </a:r>
          </a:p>
          <a:p>
            <a:r>
              <a:rPr lang="en-US" dirty="0"/>
              <a:t>6</a:t>
            </a:r>
            <a:r>
              <a:rPr lang="en-US" dirty="0">
                <a:solidFill>
                  <a:schemeClr val="tx1"/>
                </a:solidFill>
              </a:rPr>
              <a:t>) </a:t>
            </a:r>
            <a:r>
              <a:rPr lang="en-US" dirty="0"/>
              <a:t>PHP</a:t>
            </a:r>
          </a:p>
          <a:p>
            <a:r>
              <a:rPr lang="en-US" dirty="0"/>
              <a:t>7) </a:t>
            </a:r>
            <a:r>
              <a:rPr lang="en-CA" dirty="0"/>
              <a:t>Bootstrap</a:t>
            </a:r>
          </a:p>
          <a:p>
            <a:r>
              <a:rPr lang="en-CA" dirty="0"/>
              <a:t>8) JSON</a:t>
            </a:r>
            <a:endParaRPr lang="en-US" dirty="0"/>
          </a:p>
        </p:txBody>
      </p:sp>
      <p:sp>
        <p:nvSpPr>
          <p:cNvPr id="2" name="Title 1">
            <a:extLst>
              <a:ext uri="{FF2B5EF4-FFF2-40B4-BE49-F238E27FC236}">
                <a16:creationId xmlns:a16="http://schemas.microsoft.com/office/drawing/2014/main" id="{CDC62B56-74BF-47D4-B1CD-AF93A810B3B7}"/>
              </a:ext>
            </a:extLst>
          </p:cNvPr>
          <p:cNvSpPr>
            <a:spLocks noGrp="1"/>
          </p:cNvSpPr>
          <p:nvPr>
            <p:ph type="title"/>
          </p:nvPr>
        </p:nvSpPr>
        <p:spPr>
          <a:xfrm>
            <a:off x="979484" y="946757"/>
            <a:ext cx="10058400" cy="587584"/>
          </a:xfrm>
        </p:spPr>
        <p:txBody>
          <a:bodyPr/>
          <a:lstStyle/>
          <a:p>
            <a:r>
              <a:rPr lang="en-US" dirty="0"/>
              <a:t>Technologies Used</a:t>
            </a:r>
          </a:p>
        </p:txBody>
      </p:sp>
      <p:sp>
        <p:nvSpPr>
          <p:cNvPr id="18" name="Text Placeholder 4">
            <a:extLst>
              <a:ext uri="{FF2B5EF4-FFF2-40B4-BE49-F238E27FC236}">
                <a16:creationId xmlns:a16="http://schemas.microsoft.com/office/drawing/2014/main" id="{E56D090B-5F76-4881-8930-A360378C578C}"/>
              </a:ext>
            </a:extLst>
          </p:cNvPr>
          <p:cNvSpPr txBox="1">
            <a:spLocks/>
          </p:cNvSpPr>
          <p:nvPr/>
        </p:nvSpPr>
        <p:spPr>
          <a:xfrm>
            <a:off x="8009995" y="1711459"/>
            <a:ext cx="2706691" cy="736282"/>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2000" b="0" kern="1200" cap="all" baseline="0">
                <a:solidFill>
                  <a:schemeClr val="tx1"/>
                </a:solidFill>
                <a:latin typeface="+mn-lt"/>
                <a:ea typeface="+mn-ea"/>
                <a:cs typeface="+mn-cs"/>
              </a:defRPr>
            </a:lvl1pPr>
            <a:lvl2pPr marL="457200" indent="0" algn="l" defTabSz="914400" rtl="0" eaLnBrk="1" latinLnBrk="0" hangingPunct="1">
              <a:lnSpc>
                <a:spcPct val="100000"/>
              </a:lnSpc>
              <a:spcBef>
                <a:spcPts val="200"/>
              </a:spcBef>
              <a:spcAft>
                <a:spcPts val="400"/>
              </a:spcAft>
              <a:buClrTx/>
              <a:buFont typeface="Calibri" pitchFamily="34" charset="0"/>
              <a:buNone/>
              <a:defRPr sz="2000" b="1" kern="1200">
                <a:solidFill>
                  <a:schemeClr val="tx1">
                    <a:lumMod val="75000"/>
                    <a:lumOff val="25000"/>
                  </a:schemeClr>
                </a:solidFill>
                <a:latin typeface="+mn-lt"/>
                <a:ea typeface="+mn-ea"/>
                <a:cs typeface="+mn-cs"/>
              </a:defRPr>
            </a:lvl2pPr>
            <a:lvl3pPr marL="914400" indent="0" algn="l" defTabSz="914400" rtl="0" eaLnBrk="1" latinLnBrk="0" hangingPunct="1">
              <a:lnSpc>
                <a:spcPct val="100000"/>
              </a:lnSpc>
              <a:spcBef>
                <a:spcPts val="200"/>
              </a:spcBef>
              <a:spcAft>
                <a:spcPts val="400"/>
              </a:spcAft>
              <a:buClrTx/>
              <a:buFont typeface="Calibri" pitchFamily="34" charset="0"/>
              <a:buNone/>
              <a:defRPr sz="1800" b="1" kern="1200">
                <a:solidFill>
                  <a:schemeClr val="tx1">
                    <a:lumMod val="75000"/>
                    <a:lumOff val="25000"/>
                  </a:schemeClr>
                </a:solidFill>
                <a:latin typeface="+mn-lt"/>
                <a:ea typeface="+mn-ea"/>
                <a:cs typeface="+mn-cs"/>
              </a:defRPr>
            </a:lvl3pPr>
            <a:lvl4pPr marL="1371600" indent="0" algn="l" defTabSz="914400" rtl="0" eaLnBrk="1" latinLnBrk="0" hangingPunct="1">
              <a:lnSpc>
                <a:spcPct val="100000"/>
              </a:lnSpc>
              <a:spcBef>
                <a:spcPts val="200"/>
              </a:spcBef>
              <a:spcAft>
                <a:spcPts val="400"/>
              </a:spcAft>
              <a:buClrTx/>
              <a:buFont typeface="Calibri" pitchFamily="34" charset="0"/>
              <a:buNone/>
              <a:defRPr sz="1600" b="1" kern="1200">
                <a:solidFill>
                  <a:schemeClr val="tx1">
                    <a:lumMod val="75000"/>
                    <a:lumOff val="25000"/>
                  </a:schemeClr>
                </a:solidFill>
                <a:latin typeface="+mn-lt"/>
                <a:ea typeface="+mn-ea"/>
                <a:cs typeface="+mn-cs"/>
              </a:defRPr>
            </a:lvl4pPr>
            <a:lvl5pPr marL="1828800" indent="0" algn="l" defTabSz="914400" rtl="0" eaLnBrk="1" latinLnBrk="0" hangingPunct="1">
              <a:lnSpc>
                <a:spcPct val="100000"/>
              </a:lnSpc>
              <a:spcBef>
                <a:spcPts val="200"/>
              </a:spcBef>
              <a:spcAft>
                <a:spcPts val="400"/>
              </a:spcAft>
              <a:buClrTx/>
              <a:buFont typeface="Calibri" pitchFamily="34" charset="0"/>
              <a:buNone/>
              <a:defRPr sz="1600" b="1"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9pPr>
          </a:lstStyle>
          <a:p>
            <a:endParaRPr lang="en-US" dirty="0"/>
          </a:p>
        </p:txBody>
      </p:sp>
      <p:sp>
        <p:nvSpPr>
          <p:cNvPr id="19" name="Content Placeholder 5">
            <a:extLst>
              <a:ext uri="{FF2B5EF4-FFF2-40B4-BE49-F238E27FC236}">
                <a16:creationId xmlns:a16="http://schemas.microsoft.com/office/drawing/2014/main" id="{D42A470B-7C9A-4B14-8637-2C14BD621999}"/>
              </a:ext>
            </a:extLst>
          </p:cNvPr>
          <p:cNvSpPr txBox="1">
            <a:spLocks/>
          </p:cNvSpPr>
          <p:nvPr/>
        </p:nvSpPr>
        <p:spPr>
          <a:xfrm>
            <a:off x="4320793" y="2470295"/>
            <a:ext cx="2926032" cy="2910821"/>
          </a:xfrm>
          <a:prstGeom prst="rect">
            <a:avLst/>
          </a:prstGeom>
        </p:spPr>
        <p:txBody>
          <a:bodyPr vert="horz" lIns="0" tIns="45720" rIns="0" bIns="45720" rtlCol="0">
            <a:normAutofit/>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1600" kern="1200">
                <a:solidFill>
                  <a:schemeClr val="tx1"/>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100" kern="1200">
                <a:solidFill>
                  <a:schemeClr val="tx1"/>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100" kern="1200">
                <a:solidFill>
                  <a:schemeClr val="tx1"/>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1) WebStorm</a:t>
            </a:r>
          </a:p>
          <a:p>
            <a:r>
              <a:rPr lang="en-US" dirty="0"/>
              <a:t>3) Postman</a:t>
            </a:r>
          </a:p>
          <a:p>
            <a:r>
              <a:rPr lang="en-US" dirty="0"/>
              <a:t>4) PHP Storm</a:t>
            </a:r>
          </a:p>
          <a:p>
            <a:r>
              <a:rPr lang="en-US" dirty="0"/>
              <a:t>5) XAMPP</a:t>
            </a:r>
          </a:p>
          <a:p>
            <a:r>
              <a:rPr lang="en-US" dirty="0"/>
              <a:t>6) </a:t>
            </a:r>
            <a:r>
              <a:rPr lang="en-CA" dirty="0"/>
              <a:t>GitLab</a:t>
            </a:r>
          </a:p>
          <a:p>
            <a:r>
              <a:rPr lang="en-CA" dirty="0"/>
              <a:t>7) Docker</a:t>
            </a:r>
          </a:p>
          <a:p>
            <a:endParaRPr lang="en-US" dirty="0"/>
          </a:p>
        </p:txBody>
      </p:sp>
      <p:sp>
        <p:nvSpPr>
          <p:cNvPr id="20" name="Text Placeholder 4">
            <a:extLst>
              <a:ext uri="{FF2B5EF4-FFF2-40B4-BE49-F238E27FC236}">
                <a16:creationId xmlns:a16="http://schemas.microsoft.com/office/drawing/2014/main" id="{2EDE46F5-D99B-425F-9CFB-2818BB129387}"/>
              </a:ext>
            </a:extLst>
          </p:cNvPr>
          <p:cNvSpPr txBox="1">
            <a:spLocks/>
          </p:cNvSpPr>
          <p:nvPr/>
        </p:nvSpPr>
        <p:spPr>
          <a:xfrm>
            <a:off x="4540134" y="1717897"/>
            <a:ext cx="2706691" cy="736282"/>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None/>
              <a:defRPr sz="2000" b="0" kern="1200" cap="all" baseline="0">
                <a:solidFill>
                  <a:schemeClr val="tx1"/>
                </a:solidFill>
                <a:latin typeface="+mn-lt"/>
                <a:ea typeface="+mn-ea"/>
                <a:cs typeface="+mn-cs"/>
              </a:defRPr>
            </a:lvl1pPr>
            <a:lvl2pPr marL="457200" indent="0" algn="l" defTabSz="914400" rtl="0" eaLnBrk="1" latinLnBrk="0" hangingPunct="1">
              <a:lnSpc>
                <a:spcPct val="100000"/>
              </a:lnSpc>
              <a:spcBef>
                <a:spcPts val="200"/>
              </a:spcBef>
              <a:spcAft>
                <a:spcPts val="400"/>
              </a:spcAft>
              <a:buClrTx/>
              <a:buFont typeface="Calibri" pitchFamily="34" charset="0"/>
              <a:buNone/>
              <a:defRPr sz="2000" b="1" kern="1200">
                <a:solidFill>
                  <a:schemeClr val="tx1">
                    <a:lumMod val="75000"/>
                    <a:lumOff val="25000"/>
                  </a:schemeClr>
                </a:solidFill>
                <a:latin typeface="+mn-lt"/>
                <a:ea typeface="+mn-ea"/>
                <a:cs typeface="+mn-cs"/>
              </a:defRPr>
            </a:lvl2pPr>
            <a:lvl3pPr marL="914400" indent="0" algn="l" defTabSz="914400" rtl="0" eaLnBrk="1" latinLnBrk="0" hangingPunct="1">
              <a:lnSpc>
                <a:spcPct val="100000"/>
              </a:lnSpc>
              <a:spcBef>
                <a:spcPts val="200"/>
              </a:spcBef>
              <a:spcAft>
                <a:spcPts val="400"/>
              </a:spcAft>
              <a:buClrTx/>
              <a:buFont typeface="Calibri" pitchFamily="34" charset="0"/>
              <a:buNone/>
              <a:defRPr sz="1800" b="1" kern="1200">
                <a:solidFill>
                  <a:schemeClr val="tx1">
                    <a:lumMod val="75000"/>
                    <a:lumOff val="25000"/>
                  </a:schemeClr>
                </a:solidFill>
                <a:latin typeface="+mn-lt"/>
                <a:ea typeface="+mn-ea"/>
                <a:cs typeface="+mn-cs"/>
              </a:defRPr>
            </a:lvl3pPr>
            <a:lvl4pPr marL="1371600" indent="0" algn="l" defTabSz="914400" rtl="0" eaLnBrk="1" latinLnBrk="0" hangingPunct="1">
              <a:lnSpc>
                <a:spcPct val="100000"/>
              </a:lnSpc>
              <a:spcBef>
                <a:spcPts val="200"/>
              </a:spcBef>
              <a:spcAft>
                <a:spcPts val="400"/>
              </a:spcAft>
              <a:buClrTx/>
              <a:buFont typeface="Calibri" pitchFamily="34" charset="0"/>
              <a:buNone/>
              <a:defRPr sz="1600" b="1" kern="1200">
                <a:solidFill>
                  <a:schemeClr val="tx1">
                    <a:lumMod val="75000"/>
                    <a:lumOff val="25000"/>
                  </a:schemeClr>
                </a:solidFill>
                <a:latin typeface="+mn-lt"/>
                <a:ea typeface="+mn-ea"/>
                <a:cs typeface="+mn-cs"/>
              </a:defRPr>
            </a:lvl4pPr>
            <a:lvl5pPr marL="1828800" indent="0" algn="l" defTabSz="914400" rtl="0" eaLnBrk="1" latinLnBrk="0" hangingPunct="1">
              <a:lnSpc>
                <a:spcPct val="100000"/>
              </a:lnSpc>
              <a:spcBef>
                <a:spcPts val="200"/>
              </a:spcBef>
              <a:spcAft>
                <a:spcPts val="400"/>
              </a:spcAft>
              <a:buClrTx/>
              <a:buFont typeface="Calibri" pitchFamily="34" charset="0"/>
              <a:buNone/>
              <a:defRPr sz="1600" b="1" kern="1200">
                <a:solidFill>
                  <a:schemeClr val="tx1">
                    <a:lumMod val="75000"/>
                    <a:lumOff val="25000"/>
                  </a:schemeClr>
                </a:solidFill>
                <a:latin typeface="+mn-lt"/>
                <a:ea typeface="+mn-ea"/>
                <a:cs typeface="+mn-cs"/>
              </a:defRPr>
            </a:lvl5pPr>
            <a:lvl6pPr marL="22860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6pPr>
            <a:lvl7pPr marL="27432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7pPr>
            <a:lvl8pPr marL="32004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8pPr>
            <a:lvl9pPr marL="3657600" indent="0" algn="l" defTabSz="914400" rtl="0" eaLnBrk="1" latinLnBrk="0" hangingPunct="1">
              <a:lnSpc>
                <a:spcPct val="90000"/>
              </a:lnSpc>
              <a:spcBef>
                <a:spcPts val="200"/>
              </a:spcBef>
              <a:spcAft>
                <a:spcPts val="400"/>
              </a:spcAft>
              <a:buClr>
                <a:schemeClr val="accent1"/>
              </a:buClr>
              <a:buFont typeface="Calibri" pitchFamily="34" charset="0"/>
              <a:buNone/>
              <a:defRPr sz="1600" b="1" kern="1200">
                <a:solidFill>
                  <a:schemeClr val="tx1">
                    <a:lumMod val="75000"/>
                    <a:lumOff val="25000"/>
                  </a:schemeClr>
                </a:solidFill>
                <a:latin typeface="+mn-lt"/>
                <a:ea typeface="+mn-ea"/>
                <a:cs typeface="+mn-cs"/>
              </a:defRPr>
            </a:lvl9pPr>
          </a:lstStyle>
          <a:p>
            <a:r>
              <a:rPr lang="en-US" dirty="0"/>
              <a:t>Additional tools</a:t>
            </a:r>
          </a:p>
        </p:txBody>
      </p:sp>
    </p:spTree>
    <p:extLst>
      <p:ext uri="{BB962C8B-B14F-4D97-AF65-F5344CB8AC3E}">
        <p14:creationId xmlns:p14="http://schemas.microsoft.com/office/powerpoint/2010/main" val="26820598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CC04E426-A370-464E-A58C-DB62CFB051A9}"/>
              </a:ext>
            </a:extLst>
          </p:cNvPr>
          <p:cNvSpPr>
            <a:spLocks noGrp="1"/>
          </p:cNvSpPr>
          <p:nvPr>
            <p:ph type="title"/>
          </p:nvPr>
        </p:nvSpPr>
        <p:spPr>
          <a:xfrm>
            <a:off x="379361" y="844291"/>
            <a:ext cx="3278239" cy="587584"/>
          </a:xfrm>
        </p:spPr>
        <p:txBody>
          <a:bodyPr/>
          <a:lstStyle/>
          <a:p>
            <a:r>
              <a:rPr lang="en-US" dirty="0"/>
              <a:t>HOMEPAGE</a:t>
            </a:r>
          </a:p>
        </p:txBody>
      </p:sp>
      <p:pic>
        <p:nvPicPr>
          <p:cNvPr id="10" name="Content Placeholder 9">
            <a:extLst>
              <a:ext uri="{FF2B5EF4-FFF2-40B4-BE49-F238E27FC236}">
                <a16:creationId xmlns:a16="http://schemas.microsoft.com/office/drawing/2014/main" id="{5581DBD5-6822-4BB5-89C1-48E14C813428}"/>
              </a:ext>
            </a:extLst>
          </p:cNvPr>
          <p:cNvPicPr>
            <a:picLocks noGrp="1" noChangeAspect="1"/>
          </p:cNvPicPr>
          <p:nvPr>
            <p:ph sz="half" idx="2"/>
          </p:nvPr>
        </p:nvPicPr>
        <p:blipFill rotWithShape="1">
          <a:blip r:embed="rId2"/>
          <a:stretch/>
        </p:blipFill>
        <p:spPr>
          <a:xfrm>
            <a:off x="3814156" y="1431875"/>
            <a:ext cx="7557637" cy="4251170"/>
          </a:xfrm>
          <a:prstGeom prst="rect">
            <a:avLst/>
          </a:prstGeom>
          <a:noFill/>
        </p:spPr>
      </p:pic>
      <p:sp>
        <p:nvSpPr>
          <p:cNvPr id="14" name="Content Placeholder 10">
            <a:extLst>
              <a:ext uri="{FF2B5EF4-FFF2-40B4-BE49-F238E27FC236}">
                <a16:creationId xmlns:a16="http://schemas.microsoft.com/office/drawing/2014/main" id="{03010799-7CF2-4ADA-B761-D9279755EDCC}"/>
              </a:ext>
            </a:extLst>
          </p:cNvPr>
          <p:cNvSpPr txBox="1">
            <a:spLocks/>
          </p:cNvSpPr>
          <p:nvPr/>
        </p:nvSpPr>
        <p:spPr>
          <a:xfrm>
            <a:off x="733487" y="1798620"/>
            <a:ext cx="3080669" cy="3627505"/>
          </a:xfrm>
          <a:prstGeom prst="rect">
            <a:avLst/>
          </a:prstGeom>
        </p:spPr>
        <p:txBody>
          <a:bodyPr vert="horz" lIns="0" tIns="45720" rIns="0" bIns="45720" rtlCol="0" anchor="ctr">
            <a:normAutofit/>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CA" dirty="0"/>
          </a:p>
        </p:txBody>
      </p:sp>
      <p:sp>
        <p:nvSpPr>
          <p:cNvPr id="18" name="Content Placeholder 10">
            <a:extLst>
              <a:ext uri="{FF2B5EF4-FFF2-40B4-BE49-F238E27FC236}">
                <a16:creationId xmlns:a16="http://schemas.microsoft.com/office/drawing/2014/main" id="{4AA70098-0C62-4FFD-A77E-1CDCE9FCE7C6}"/>
              </a:ext>
            </a:extLst>
          </p:cNvPr>
          <p:cNvSpPr txBox="1">
            <a:spLocks/>
          </p:cNvSpPr>
          <p:nvPr/>
        </p:nvSpPr>
        <p:spPr>
          <a:xfrm>
            <a:off x="716392" y="1743707"/>
            <a:ext cx="2941208" cy="3627505"/>
          </a:xfrm>
          <a:prstGeom prst="rect">
            <a:avLst/>
          </a:prstGeom>
        </p:spPr>
        <p:txBody>
          <a:bodyPr vert="horz" lIns="0" tIns="45720" rIns="0" bIns="45720" rtlCol="0" anchor="ctr">
            <a:normAutofit fontScale="77500" lnSpcReduction="20000"/>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Homepage of the Application you can navigate to any part of the website from this page.</a:t>
            </a:r>
          </a:p>
          <a:p>
            <a:r>
              <a:rPr lang="en-US" dirty="0"/>
              <a:t>Pick a Job option displays all the jobs in the database</a:t>
            </a:r>
          </a:p>
          <a:p>
            <a:r>
              <a:rPr lang="en-US" dirty="0"/>
              <a:t>Post a Job allows you to login and then post a job so that other people can see it </a:t>
            </a:r>
          </a:p>
          <a:p>
            <a:r>
              <a:rPr lang="en-US" dirty="0"/>
              <a:t>Login button redirects you to the login page where an existing user can login</a:t>
            </a:r>
          </a:p>
          <a:p>
            <a:r>
              <a:rPr lang="en-US" dirty="0"/>
              <a:t>Signup button redirects you to the signup page where a new user can register to use the Job-Portal</a:t>
            </a:r>
          </a:p>
          <a:p>
            <a:r>
              <a:rPr lang="en-US" dirty="0"/>
              <a:t>If you scroll down, you can see the about us section which tells you about our web-application.</a:t>
            </a:r>
          </a:p>
        </p:txBody>
      </p:sp>
    </p:spTree>
    <p:extLst>
      <p:ext uri="{BB962C8B-B14F-4D97-AF65-F5344CB8AC3E}">
        <p14:creationId xmlns:p14="http://schemas.microsoft.com/office/powerpoint/2010/main" val="37109749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CC04E426-A370-464E-A58C-DB62CFB051A9}"/>
              </a:ext>
            </a:extLst>
          </p:cNvPr>
          <p:cNvSpPr>
            <a:spLocks noGrp="1"/>
          </p:cNvSpPr>
          <p:nvPr>
            <p:ph type="title"/>
          </p:nvPr>
        </p:nvSpPr>
        <p:spPr>
          <a:xfrm>
            <a:off x="-317994" y="844437"/>
            <a:ext cx="4886854" cy="587584"/>
          </a:xfrm>
        </p:spPr>
        <p:txBody>
          <a:bodyPr/>
          <a:lstStyle/>
          <a:p>
            <a:r>
              <a:rPr lang="en-US" dirty="0"/>
              <a:t>SIGNUP Page</a:t>
            </a:r>
          </a:p>
        </p:txBody>
      </p:sp>
      <p:sp>
        <p:nvSpPr>
          <p:cNvPr id="14" name="Content Placeholder 10">
            <a:extLst>
              <a:ext uri="{FF2B5EF4-FFF2-40B4-BE49-F238E27FC236}">
                <a16:creationId xmlns:a16="http://schemas.microsoft.com/office/drawing/2014/main" id="{03010799-7CF2-4ADA-B761-D9279755EDCC}"/>
              </a:ext>
            </a:extLst>
          </p:cNvPr>
          <p:cNvSpPr txBox="1">
            <a:spLocks/>
          </p:cNvSpPr>
          <p:nvPr/>
        </p:nvSpPr>
        <p:spPr>
          <a:xfrm>
            <a:off x="733487" y="1798620"/>
            <a:ext cx="3080669" cy="3627505"/>
          </a:xfrm>
          <a:prstGeom prst="rect">
            <a:avLst/>
          </a:prstGeom>
        </p:spPr>
        <p:txBody>
          <a:bodyPr vert="horz" lIns="0" tIns="45720" rIns="0" bIns="45720" rtlCol="0" anchor="ctr">
            <a:normAutofit/>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CA" dirty="0"/>
          </a:p>
        </p:txBody>
      </p:sp>
      <p:sp>
        <p:nvSpPr>
          <p:cNvPr id="18" name="Content Placeholder 10">
            <a:extLst>
              <a:ext uri="{FF2B5EF4-FFF2-40B4-BE49-F238E27FC236}">
                <a16:creationId xmlns:a16="http://schemas.microsoft.com/office/drawing/2014/main" id="{4AA70098-0C62-4FFD-A77E-1CDCE9FCE7C6}"/>
              </a:ext>
            </a:extLst>
          </p:cNvPr>
          <p:cNvSpPr txBox="1">
            <a:spLocks/>
          </p:cNvSpPr>
          <p:nvPr/>
        </p:nvSpPr>
        <p:spPr>
          <a:xfrm>
            <a:off x="733487" y="1321454"/>
            <a:ext cx="2941208" cy="3627505"/>
          </a:xfrm>
          <a:prstGeom prst="rect">
            <a:avLst/>
          </a:prstGeom>
        </p:spPr>
        <p:txBody>
          <a:bodyPr vert="horz" lIns="0" tIns="45720" rIns="0" bIns="45720" rtlCol="0" anchor="ctr">
            <a:normAutofit/>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Signup page allows a new user to register with our product</a:t>
            </a:r>
          </a:p>
          <a:p>
            <a:r>
              <a:rPr lang="en-US" dirty="0"/>
              <a:t>Which gives the users the functionality to either post a job or pick a job and search through a variety of jobs</a:t>
            </a:r>
          </a:p>
        </p:txBody>
      </p:sp>
      <p:pic>
        <p:nvPicPr>
          <p:cNvPr id="3" name="Picture 2">
            <a:extLst>
              <a:ext uri="{FF2B5EF4-FFF2-40B4-BE49-F238E27FC236}">
                <a16:creationId xmlns:a16="http://schemas.microsoft.com/office/drawing/2014/main" id="{8C7CEDD0-177F-4CAE-9FDE-8808621037D2}"/>
              </a:ext>
            </a:extLst>
          </p:cNvPr>
          <p:cNvPicPr>
            <a:picLocks noChangeAspect="1"/>
          </p:cNvPicPr>
          <p:nvPr/>
        </p:nvPicPr>
        <p:blipFill>
          <a:blip r:embed="rId2"/>
          <a:stretch>
            <a:fillRect/>
          </a:stretch>
        </p:blipFill>
        <p:spPr>
          <a:xfrm>
            <a:off x="3900875" y="1303414"/>
            <a:ext cx="7557638" cy="4251171"/>
          </a:xfrm>
          <a:prstGeom prst="rect">
            <a:avLst/>
          </a:prstGeom>
        </p:spPr>
      </p:pic>
    </p:spTree>
    <p:extLst>
      <p:ext uri="{BB962C8B-B14F-4D97-AF65-F5344CB8AC3E}">
        <p14:creationId xmlns:p14="http://schemas.microsoft.com/office/powerpoint/2010/main" val="13975603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CC04E426-A370-464E-A58C-DB62CFB051A9}"/>
              </a:ext>
            </a:extLst>
          </p:cNvPr>
          <p:cNvSpPr>
            <a:spLocks noGrp="1"/>
          </p:cNvSpPr>
          <p:nvPr>
            <p:ph type="title"/>
          </p:nvPr>
        </p:nvSpPr>
        <p:spPr>
          <a:xfrm>
            <a:off x="379361" y="844291"/>
            <a:ext cx="3278239" cy="587584"/>
          </a:xfrm>
        </p:spPr>
        <p:txBody>
          <a:bodyPr/>
          <a:lstStyle/>
          <a:p>
            <a:r>
              <a:rPr lang="en-US" dirty="0"/>
              <a:t>Login Page</a:t>
            </a:r>
          </a:p>
        </p:txBody>
      </p:sp>
      <p:pic>
        <p:nvPicPr>
          <p:cNvPr id="10" name="Content Placeholder 9">
            <a:extLst>
              <a:ext uri="{FF2B5EF4-FFF2-40B4-BE49-F238E27FC236}">
                <a16:creationId xmlns:a16="http://schemas.microsoft.com/office/drawing/2014/main" id="{5581DBD5-6822-4BB5-89C1-48E14C813428}"/>
              </a:ext>
            </a:extLst>
          </p:cNvPr>
          <p:cNvPicPr>
            <a:picLocks noGrp="1" noChangeAspect="1"/>
          </p:cNvPicPr>
          <p:nvPr>
            <p:ph sz="half" idx="2"/>
          </p:nvPr>
        </p:nvPicPr>
        <p:blipFill rotWithShape="1">
          <a:blip r:embed="rId2"/>
          <a:stretch/>
        </p:blipFill>
        <p:spPr>
          <a:xfrm>
            <a:off x="3814156" y="1431875"/>
            <a:ext cx="7557637" cy="4251170"/>
          </a:xfrm>
          <a:prstGeom prst="rect">
            <a:avLst/>
          </a:prstGeom>
          <a:noFill/>
        </p:spPr>
      </p:pic>
      <p:sp>
        <p:nvSpPr>
          <p:cNvPr id="14" name="Content Placeholder 10">
            <a:extLst>
              <a:ext uri="{FF2B5EF4-FFF2-40B4-BE49-F238E27FC236}">
                <a16:creationId xmlns:a16="http://schemas.microsoft.com/office/drawing/2014/main" id="{03010799-7CF2-4ADA-B761-D9279755EDCC}"/>
              </a:ext>
            </a:extLst>
          </p:cNvPr>
          <p:cNvSpPr txBox="1">
            <a:spLocks/>
          </p:cNvSpPr>
          <p:nvPr/>
        </p:nvSpPr>
        <p:spPr>
          <a:xfrm>
            <a:off x="733487" y="1798620"/>
            <a:ext cx="3080669" cy="3627505"/>
          </a:xfrm>
          <a:prstGeom prst="rect">
            <a:avLst/>
          </a:prstGeom>
        </p:spPr>
        <p:txBody>
          <a:bodyPr vert="horz" lIns="0" tIns="45720" rIns="0" bIns="45720" rtlCol="0" anchor="ctr">
            <a:normAutofit/>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CA" dirty="0"/>
          </a:p>
        </p:txBody>
      </p:sp>
      <p:sp>
        <p:nvSpPr>
          <p:cNvPr id="18" name="Content Placeholder 10">
            <a:extLst>
              <a:ext uri="{FF2B5EF4-FFF2-40B4-BE49-F238E27FC236}">
                <a16:creationId xmlns:a16="http://schemas.microsoft.com/office/drawing/2014/main" id="{4AA70098-0C62-4FFD-A77E-1CDCE9FCE7C6}"/>
              </a:ext>
            </a:extLst>
          </p:cNvPr>
          <p:cNvSpPr txBox="1">
            <a:spLocks/>
          </p:cNvSpPr>
          <p:nvPr/>
        </p:nvSpPr>
        <p:spPr>
          <a:xfrm>
            <a:off x="716392" y="1743707"/>
            <a:ext cx="2941208" cy="3627505"/>
          </a:xfrm>
          <a:prstGeom prst="rect">
            <a:avLst/>
          </a:prstGeom>
        </p:spPr>
        <p:txBody>
          <a:bodyPr vert="horz" lIns="0" tIns="45720" rIns="0" bIns="45720" rtlCol="0" anchor="ctr">
            <a:normAutofit/>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Login page allows a existing user to login in to the website</a:t>
            </a:r>
          </a:p>
          <a:p>
            <a:r>
              <a:rPr lang="en-US" dirty="0"/>
              <a:t>Which gives the users the functionality to either post a job or pick a job and search through a variety of jobs</a:t>
            </a:r>
          </a:p>
        </p:txBody>
      </p:sp>
      <p:pic>
        <p:nvPicPr>
          <p:cNvPr id="2" name="Picture 1">
            <a:extLst>
              <a:ext uri="{FF2B5EF4-FFF2-40B4-BE49-F238E27FC236}">
                <a16:creationId xmlns:a16="http://schemas.microsoft.com/office/drawing/2014/main" id="{9948362F-BFD5-4915-A231-84E58B6C3DFE}"/>
              </a:ext>
            </a:extLst>
          </p:cNvPr>
          <p:cNvPicPr>
            <a:picLocks noChangeAspect="1"/>
          </p:cNvPicPr>
          <p:nvPr/>
        </p:nvPicPr>
        <p:blipFill>
          <a:blip r:embed="rId3"/>
          <a:stretch>
            <a:fillRect/>
          </a:stretch>
        </p:blipFill>
        <p:spPr>
          <a:xfrm>
            <a:off x="3814155" y="1431873"/>
            <a:ext cx="7557637" cy="4251171"/>
          </a:xfrm>
          <a:prstGeom prst="rect">
            <a:avLst/>
          </a:prstGeom>
        </p:spPr>
      </p:pic>
    </p:spTree>
    <p:extLst>
      <p:ext uri="{BB962C8B-B14F-4D97-AF65-F5344CB8AC3E}">
        <p14:creationId xmlns:p14="http://schemas.microsoft.com/office/powerpoint/2010/main" val="187077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CA4B7F0-C815-46FF-962B-B1BE7EBEA26F}"/>
              </a:ext>
            </a:extLst>
          </p:cNvPr>
          <p:cNvSpPr>
            <a:spLocks noGrp="1"/>
          </p:cNvSpPr>
          <p:nvPr>
            <p:ph type="body" idx="1"/>
          </p:nvPr>
        </p:nvSpPr>
        <p:spPr>
          <a:xfrm>
            <a:off x="1097280" y="815198"/>
            <a:ext cx="4639736" cy="736282"/>
          </a:xfrm>
        </p:spPr>
        <p:txBody>
          <a:bodyPr/>
          <a:lstStyle/>
          <a:p>
            <a:r>
              <a:rPr lang="en-CA" b="1" dirty="0"/>
              <a:t>List of presenters</a:t>
            </a:r>
          </a:p>
        </p:txBody>
      </p:sp>
      <p:sp>
        <p:nvSpPr>
          <p:cNvPr id="6" name="Content Placeholder 5">
            <a:extLst>
              <a:ext uri="{FF2B5EF4-FFF2-40B4-BE49-F238E27FC236}">
                <a16:creationId xmlns:a16="http://schemas.microsoft.com/office/drawing/2014/main" id="{70FEE02E-269E-4A1A-963B-66AA3F17A0D5}"/>
              </a:ext>
            </a:extLst>
          </p:cNvPr>
          <p:cNvSpPr>
            <a:spLocks noGrp="1"/>
          </p:cNvSpPr>
          <p:nvPr>
            <p:ph sz="half" idx="2"/>
          </p:nvPr>
        </p:nvSpPr>
        <p:spPr>
          <a:xfrm>
            <a:off x="1097280" y="1854094"/>
            <a:ext cx="4639736" cy="3891098"/>
          </a:xfrm>
        </p:spPr>
        <p:txBody>
          <a:bodyPr/>
          <a:lstStyle/>
          <a:p>
            <a:r>
              <a:rPr lang="en-CA" dirty="0"/>
              <a:t>1. </a:t>
            </a:r>
            <a:r>
              <a:rPr lang="en-CA" dirty="0" err="1"/>
              <a:t>Saiduzzaman</a:t>
            </a:r>
            <a:r>
              <a:rPr lang="en-CA" dirty="0"/>
              <a:t> </a:t>
            </a:r>
            <a:r>
              <a:rPr lang="en-CA" dirty="0" err="1"/>
              <a:t>Talukder</a:t>
            </a:r>
            <a:r>
              <a:rPr lang="en-CA" dirty="0"/>
              <a:t>        - Slides 1 - 6</a:t>
            </a:r>
          </a:p>
          <a:p>
            <a:r>
              <a:rPr lang="en-CA" dirty="0"/>
              <a:t>2. </a:t>
            </a:r>
            <a:r>
              <a:rPr lang="en-CA" dirty="0" err="1"/>
              <a:t>Shubhkarman</a:t>
            </a:r>
            <a:r>
              <a:rPr lang="en-CA" dirty="0"/>
              <a:t> Sohi              - Slides 7 - 12 </a:t>
            </a:r>
          </a:p>
          <a:p>
            <a:r>
              <a:rPr lang="en-CA" dirty="0"/>
              <a:t>3. Alavi Khan                            - Slides 13 - 17</a:t>
            </a:r>
          </a:p>
          <a:p>
            <a:r>
              <a:rPr lang="en-CA" dirty="0"/>
              <a:t>4. Rohan Patel                         - Slides 18 - 23</a:t>
            </a:r>
          </a:p>
        </p:txBody>
      </p:sp>
      <p:sp>
        <p:nvSpPr>
          <p:cNvPr id="8" name="Content Placeholder 7">
            <a:extLst>
              <a:ext uri="{FF2B5EF4-FFF2-40B4-BE49-F238E27FC236}">
                <a16:creationId xmlns:a16="http://schemas.microsoft.com/office/drawing/2014/main" id="{50394A57-0E8B-4B3A-A6FA-F0A154E07EDA}"/>
              </a:ext>
            </a:extLst>
          </p:cNvPr>
          <p:cNvSpPr>
            <a:spLocks noGrp="1"/>
          </p:cNvSpPr>
          <p:nvPr>
            <p:ph sz="quarter" idx="4"/>
          </p:nvPr>
        </p:nvSpPr>
        <p:spPr>
          <a:xfrm>
            <a:off x="6515944" y="815199"/>
            <a:ext cx="4639736" cy="5053896"/>
          </a:xfrm>
        </p:spPr>
        <p:txBody>
          <a:bodyPr>
            <a:normAutofit lnSpcReduction="10000"/>
          </a:bodyPr>
          <a:lstStyle/>
          <a:p>
            <a:pPr marL="0" indent="0">
              <a:buNone/>
            </a:pPr>
            <a:r>
              <a:rPr lang="en-CA" sz="2000" b="1" dirty="0"/>
              <a:t>OUTLINE</a:t>
            </a:r>
          </a:p>
          <a:p>
            <a:endParaRPr lang="en-CA" sz="2000" b="1"/>
          </a:p>
          <a:p>
            <a:r>
              <a:rPr lang="en-US"/>
              <a:t>1</a:t>
            </a:r>
            <a:r>
              <a:rPr lang="en-US" dirty="0"/>
              <a:t>. Product Vision </a:t>
            </a:r>
          </a:p>
          <a:p>
            <a:r>
              <a:rPr lang="en-US" dirty="0"/>
              <a:t>2. Architecture</a:t>
            </a:r>
          </a:p>
          <a:p>
            <a:r>
              <a:rPr lang="en-US" dirty="0"/>
              <a:t>3. Personas/Roles</a:t>
            </a:r>
          </a:p>
          <a:p>
            <a:r>
              <a:rPr lang="en-US" dirty="0"/>
              <a:t>4. Epics</a:t>
            </a:r>
          </a:p>
          <a:p>
            <a:r>
              <a:rPr lang="en-US" dirty="0"/>
              <a:t>5. User Stories implemented</a:t>
            </a:r>
          </a:p>
          <a:p>
            <a:r>
              <a:rPr lang="en-US" dirty="0"/>
              <a:t>6. Quality Assurance Plan (testing, inspection, user acceptance)</a:t>
            </a:r>
          </a:p>
          <a:p>
            <a:r>
              <a:rPr lang="en-US" dirty="0"/>
              <a:t>7. Technologies Used</a:t>
            </a:r>
          </a:p>
          <a:p>
            <a:r>
              <a:rPr lang="en-US" dirty="0"/>
              <a:t>8. Screenshots and Short descriptions of the product</a:t>
            </a:r>
          </a:p>
          <a:p>
            <a:r>
              <a:rPr lang="en-US" dirty="0"/>
              <a:t>9. Next Steps</a:t>
            </a:r>
          </a:p>
          <a:p>
            <a:pPr marL="0" indent="0">
              <a:buNone/>
            </a:pPr>
            <a:endParaRPr lang="en-CA" sz="2000" b="1" dirty="0"/>
          </a:p>
        </p:txBody>
      </p:sp>
    </p:spTree>
    <p:extLst>
      <p:ext uri="{BB962C8B-B14F-4D97-AF65-F5344CB8AC3E}">
        <p14:creationId xmlns:p14="http://schemas.microsoft.com/office/powerpoint/2010/main" val="36205644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CC04E426-A370-464E-A58C-DB62CFB051A9}"/>
              </a:ext>
            </a:extLst>
          </p:cNvPr>
          <p:cNvSpPr>
            <a:spLocks noGrp="1"/>
          </p:cNvSpPr>
          <p:nvPr>
            <p:ph type="title"/>
          </p:nvPr>
        </p:nvSpPr>
        <p:spPr>
          <a:xfrm>
            <a:off x="-210575" y="897580"/>
            <a:ext cx="4886854" cy="587584"/>
          </a:xfrm>
        </p:spPr>
        <p:txBody>
          <a:bodyPr/>
          <a:lstStyle/>
          <a:p>
            <a:r>
              <a:rPr lang="en-US" dirty="0"/>
              <a:t>POST A JOB PAGE</a:t>
            </a:r>
          </a:p>
        </p:txBody>
      </p:sp>
      <p:sp>
        <p:nvSpPr>
          <p:cNvPr id="14" name="Content Placeholder 10">
            <a:extLst>
              <a:ext uri="{FF2B5EF4-FFF2-40B4-BE49-F238E27FC236}">
                <a16:creationId xmlns:a16="http://schemas.microsoft.com/office/drawing/2014/main" id="{03010799-7CF2-4ADA-B761-D9279755EDCC}"/>
              </a:ext>
            </a:extLst>
          </p:cNvPr>
          <p:cNvSpPr txBox="1">
            <a:spLocks/>
          </p:cNvSpPr>
          <p:nvPr/>
        </p:nvSpPr>
        <p:spPr>
          <a:xfrm>
            <a:off x="733487" y="1798620"/>
            <a:ext cx="3080669" cy="3627505"/>
          </a:xfrm>
          <a:prstGeom prst="rect">
            <a:avLst/>
          </a:prstGeom>
        </p:spPr>
        <p:txBody>
          <a:bodyPr vert="horz" lIns="0" tIns="45720" rIns="0" bIns="45720" rtlCol="0" anchor="ctr">
            <a:normAutofit/>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CA" dirty="0"/>
          </a:p>
        </p:txBody>
      </p:sp>
      <p:sp>
        <p:nvSpPr>
          <p:cNvPr id="18" name="Content Placeholder 10">
            <a:extLst>
              <a:ext uri="{FF2B5EF4-FFF2-40B4-BE49-F238E27FC236}">
                <a16:creationId xmlns:a16="http://schemas.microsoft.com/office/drawing/2014/main" id="{4AA70098-0C62-4FFD-A77E-1CDCE9FCE7C6}"/>
              </a:ext>
            </a:extLst>
          </p:cNvPr>
          <p:cNvSpPr txBox="1">
            <a:spLocks/>
          </p:cNvSpPr>
          <p:nvPr/>
        </p:nvSpPr>
        <p:spPr>
          <a:xfrm>
            <a:off x="762248" y="1318509"/>
            <a:ext cx="2941208" cy="3627505"/>
          </a:xfrm>
          <a:prstGeom prst="rect">
            <a:avLst/>
          </a:prstGeom>
        </p:spPr>
        <p:txBody>
          <a:bodyPr vert="horz" lIns="0" tIns="45720" rIns="0" bIns="45720" rtlCol="0" anchor="ctr">
            <a:normAutofit/>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Enter the details for the job that need to get done.</a:t>
            </a:r>
          </a:p>
          <a:p>
            <a:r>
              <a:rPr lang="en-US" dirty="0"/>
              <a:t>The form will add the job to a database and user’s seeking a job can view it and apply for the job.</a:t>
            </a:r>
          </a:p>
        </p:txBody>
      </p:sp>
      <p:pic>
        <p:nvPicPr>
          <p:cNvPr id="11" name="Content Placeholder 10">
            <a:extLst>
              <a:ext uri="{FF2B5EF4-FFF2-40B4-BE49-F238E27FC236}">
                <a16:creationId xmlns:a16="http://schemas.microsoft.com/office/drawing/2014/main" id="{4AE7AEDC-1396-4E79-ADE9-110C4140FCB6}"/>
              </a:ext>
            </a:extLst>
          </p:cNvPr>
          <p:cNvPicPr>
            <a:picLocks noGrp="1" noChangeAspect="1"/>
          </p:cNvPicPr>
          <p:nvPr>
            <p:ph sz="half" idx="2"/>
          </p:nvPr>
        </p:nvPicPr>
        <p:blipFill>
          <a:blip r:embed="rId2"/>
          <a:stretch>
            <a:fillRect/>
          </a:stretch>
        </p:blipFill>
        <p:spPr>
          <a:xfrm>
            <a:off x="4165949" y="1560352"/>
            <a:ext cx="7028752" cy="3953673"/>
          </a:xfrm>
          <a:prstGeom prst="rect">
            <a:avLst/>
          </a:prstGeom>
        </p:spPr>
      </p:pic>
    </p:spTree>
    <p:extLst>
      <p:ext uri="{BB962C8B-B14F-4D97-AF65-F5344CB8AC3E}">
        <p14:creationId xmlns:p14="http://schemas.microsoft.com/office/powerpoint/2010/main" val="511759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CC04E426-A370-464E-A58C-DB62CFB051A9}"/>
              </a:ext>
            </a:extLst>
          </p:cNvPr>
          <p:cNvSpPr>
            <a:spLocks noGrp="1"/>
          </p:cNvSpPr>
          <p:nvPr>
            <p:ph type="title"/>
          </p:nvPr>
        </p:nvSpPr>
        <p:spPr>
          <a:xfrm>
            <a:off x="-210575" y="897580"/>
            <a:ext cx="4886854" cy="587584"/>
          </a:xfrm>
        </p:spPr>
        <p:txBody>
          <a:bodyPr/>
          <a:lstStyle/>
          <a:p>
            <a:r>
              <a:rPr lang="en-US" dirty="0"/>
              <a:t>PICK A JOB PAGE</a:t>
            </a:r>
          </a:p>
        </p:txBody>
      </p:sp>
      <p:sp>
        <p:nvSpPr>
          <p:cNvPr id="14" name="Content Placeholder 10">
            <a:extLst>
              <a:ext uri="{FF2B5EF4-FFF2-40B4-BE49-F238E27FC236}">
                <a16:creationId xmlns:a16="http://schemas.microsoft.com/office/drawing/2014/main" id="{03010799-7CF2-4ADA-B761-D9279755EDCC}"/>
              </a:ext>
            </a:extLst>
          </p:cNvPr>
          <p:cNvSpPr txBox="1">
            <a:spLocks/>
          </p:cNvSpPr>
          <p:nvPr/>
        </p:nvSpPr>
        <p:spPr>
          <a:xfrm>
            <a:off x="733487" y="1798620"/>
            <a:ext cx="3080669" cy="3627505"/>
          </a:xfrm>
          <a:prstGeom prst="rect">
            <a:avLst/>
          </a:prstGeom>
        </p:spPr>
        <p:txBody>
          <a:bodyPr vert="horz" lIns="0" tIns="45720" rIns="0" bIns="45720" rtlCol="0" anchor="ctr">
            <a:normAutofit/>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CA" dirty="0"/>
          </a:p>
        </p:txBody>
      </p:sp>
      <p:sp>
        <p:nvSpPr>
          <p:cNvPr id="18" name="Content Placeholder 10">
            <a:extLst>
              <a:ext uri="{FF2B5EF4-FFF2-40B4-BE49-F238E27FC236}">
                <a16:creationId xmlns:a16="http://schemas.microsoft.com/office/drawing/2014/main" id="{4AA70098-0C62-4FFD-A77E-1CDCE9FCE7C6}"/>
              </a:ext>
            </a:extLst>
          </p:cNvPr>
          <p:cNvSpPr txBox="1">
            <a:spLocks/>
          </p:cNvSpPr>
          <p:nvPr/>
        </p:nvSpPr>
        <p:spPr>
          <a:xfrm>
            <a:off x="762248" y="1318509"/>
            <a:ext cx="2941208" cy="3627505"/>
          </a:xfrm>
          <a:prstGeom prst="rect">
            <a:avLst/>
          </a:prstGeom>
        </p:spPr>
        <p:txBody>
          <a:bodyPr vert="horz" lIns="0" tIns="45720" rIns="0" bIns="45720" rtlCol="0" anchor="ctr">
            <a:normAutofit/>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All the jobs in the database can be viewed on this page.</a:t>
            </a:r>
          </a:p>
          <a:p>
            <a:r>
              <a:rPr lang="en-US" dirty="0"/>
              <a:t>User’s seeking a job can also search for a particular kind of job using the search bar</a:t>
            </a:r>
          </a:p>
          <a:p>
            <a:r>
              <a:rPr lang="en-US" dirty="0"/>
              <a:t>The user seeking a job can apply for a job they like.</a:t>
            </a:r>
          </a:p>
        </p:txBody>
      </p:sp>
      <p:pic>
        <p:nvPicPr>
          <p:cNvPr id="11" name="Content Placeholder 10">
            <a:extLst>
              <a:ext uri="{FF2B5EF4-FFF2-40B4-BE49-F238E27FC236}">
                <a16:creationId xmlns:a16="http://schemas.microsoft.com/office/drawing/2014/main" id="{4AE7AEDC-1396-4E79-ADE9-110C4140FCB6}"/>
              </a:ext>
            </a:extLst>
          </p:cNvPr>
          <p:cNvPicPr>
            <a:picLocks noGrp="1" noChangeAspect="1"/>
          </p:cNvPicPr>
          <p:nvPr>
            <p:ph sz="half" idx="2"/>
          </p:nvPr>
        </p:nvPicPr>
        <p:blipFill>
          <a:blip r:embed="rId2"/>
          <a:stretch>
            <a:fillRect/>
          </a:stretch>
        </p:blipFill>
        <p:spPr>
          <a:xfrm>
            <a:off x="4165949" y="1560352"/>
            <a:ext cx="7028752" cy="3953673"/>
          </a:xfrm>
          <a:prstGeom prst="rect">
            <a:avLst/>
          </a:prstGeom>
        </p:spPr>
      </p:pic>
      <p:pic>
        <p:nvPicPr>
          <p:cNvPr id="3" name="Picture 2">
            <a:extLst>
              <a:ext uri="{FF2B5EF4-FFF2-40B4-BE49-F238E27FC236}">
                <a16:creationId xmlns:a16="http://schemas.microsoft.com/office/drawing/2014/main" id="{59D848D1-3833-4040-958F-4BE9506CD82E}"/>
              </a:ext>
            </a:extLst>
          </p:cNvPr>
          <p:cNvPicPr>
            <a:picLocks noChangeAspect="1"/>
          </p:cNvPicPr>
          <p:nvPr/>
        </p:nvPicPr>
        <p:blipFill>
          <a:blip r:embed="rId3"/>
          <a:stretch>
            <a:fillRect/>
          </a:stretch>
        </p:blipFill>
        <p:spPr>
          <a:xfrm>
            <a:off x="4165948" y="1535948"/>
            <a:ext cx="7028751" cy="3953672"/>
          </a:xfrm>
          <a:prstGeom prst="rect">
            <a:avLst/>
          </a:prstGeom>
        </p:spPr>
      </p:pic>
    </p:spTree>
    <p:extLst>
      <p:ext uri="{BB962C8B-B14F-4D97-AF65-F5344CB8AC3E}">
        <p14:creationId xmlns:p14="http://schemas.microsoft.com/office/powerpoint/2010/main" val="4319789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CC04E426-A370-464E-A58C-DB62CFB051A9}"/>
              </a:ext>
            </a:extLst>
          </p:cNvPr>
          <p:cNvSpPr>
            <a:spLocks noGrp="1"/>
          </p:cNvSpPr>
          <p:nvPr>
            <p:ph type="title"/>
          </p:nvPr>
        </p:nvSpPr>
        <p:spPr>
          <a:xfrm>
            <a:off x="-210575" y="897580"/>
            <a:ext cx="4886854" cy="587584"/>
          </a:xfrm>
        </p:spPr>
        <p:txBody>
          <a:bodyPr/>
          <a:lstStyle/>
          <a:p>
            <a:r>
              <a:rPr lang="en-US" dirty="0"/>
              <a:t>USER PROFILE PAGE</a:t>
            </a:r>
          </a:p>
        </p:txBody>
      </p:sp>
      <p:sp>
        <p:nvSpPr>
          <p:cNvPr id="14" name="Content Placeholder 10">
            <a:extLst>
              <a:ext uri="{FF2B5EF4-FFF2-40B4-BE49-F238E27FC236}">
                <a16:creationId xmlns:a16="http://schemas.microsoft.com/office/drawing/2014/main" id="{03010799-7CF2-4ADA-B761-D9279755EDCC}"/>
              </a:ext>
            </a:extLst>
          </p:cNvPr>
          <p:cNvSpPr txBox="1">
            <a:spLocks/>
          </p:cNvSpPr>
          <p:nvPr/>
        </p:nvSpPr>
        <p:spPr>
          <a:xfrm>
            <a:off x="733487" y="1798620"/>
            <a:ext cx="3080669" cy="3627505"/>
          </a:xfrm>
          <a:prstGeom prst="rect">
            <a:avLst/>
          </a:prstGeom>
        </p:spPr>
        <p:txBody>
          <a:bodyPr vert="horz" lIns="0" tIns="45720" rIns="0" bIns="45720" rtlCol="0" anchor="ctr">
            <a:normAutofit/>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CA" dirty="0"/>
          </a:p>
        </p:txBody>
      </p:sp>
      <p:sp>
        <p:nvSpPr>
          <p:cNvPr id="18" name="Content Placeholder 10">
            <a:extLst>
              <a:ext uri="{FF2B5EF4-FFF2-40B4-BE49-F238E27FC236}">
                <a16:creationId xmlns:a16="http://schemas.microsoft.com/office/drawing/2014/main" id="{4AA70098-0C62-4FFD-A77E-1CDCE9FCE7C6}"/>
              </a:ext>
            </a:extLst>
          </p:cNvPr>
          <p:cNvSpPr txBox="1">
            <a:spLocks/>
          </p:cNvSpPr>
          <p:nvPr/>
        </p:nvSpPr>
        <p:spPr>
          <a:xfrm>
            <a:off x="762248" y="1318509"/>
            <a:ext cx="2941208" cy="3627505"/>
          </a:xfrm>
          <a:prstGeom prst="rect">
            <a:avLst/>
          </a:prstGeom>
        </p:spPr>
        <p:txBody>
          <a:bodyPr vert="horz" lIns="0" tIns="45720" rIns="0" bIns="45720" rtlCol="0" anchor="ctr">
            <a:normAutofit/>
          </a:bodyPr>
          <a:lstStyle>
            <a:lvl1pPr marL="342900" indent="-342900" algn="l" defTabSz="914400" rtl="0" eaLnBrk="1" latinLnBrk="0" hangingPunct="1">
              <a:lnSpc>
                <a:spcPct val="100000"/>
              </a:lnSpc>
              <a:spcBef>
                <a:spcPts val="1200"/>
              </a:spcBef>
              <a:spcAft>
                <a:spcPts val="200"/>
              </a:spcAft>
              <a:buClr>
                <a:schemeClr val="tx1"/>
              </a:buClr>
              <a:buSzPct val="100000"/>
              <a:buFont typeface="+mj-lt"/>
              <a:buAutoNum type="arabicPeriod"/>
              <a:defRPr sz="1600" kern="1200">
                <a:solidFill>
                  <a:schemeClr val="tx1"/>
                </a:solidFill>
                <a:latin typeface="+mn-lt"/>
                <a:ea typeface="+mn-ea"/>
                <a:cs typeface="+mn-cs"/>
              </a:defRPr>
            </a:lvl1pPr>
            <a:lvl2pPr marL="544068" indent="-342900" algn="l" defTabSz="914400" rtl="0" eaLnBrk="1" latinLnBrk="0" hangingPunct="1">
              <a:lnSpc>
                <a:spcPct val="100000"/>
              </a:lnSpc>
              <a:spcBef>
                <a:spcPts val="200"/>
              </a:spcBef>
              <a:spcAft>
                <a:spcPts val="400"/>
              </a:spcAft>
              <a:buClr>
                <a:schemeClr val="tx1"/>
              </a:buClr>
              <a:buFont typeface="+mj-lt"/>
              <a:buAutoNum type="arabicPeriod"/>
              <a:defRPr sz="1400" kern="1200">
                <a:solidFill>
                  <a:schemeClr val="tx1"/>
                </a:solidFill>
                <a:latin typeface="+mn-lt"/>
                <a:ea typeface="+mn-ea"/>
                <a:cs typeface="+mn-cs"/>
              </a:defRPr>
            </a:lvl2pPr>
            <a:lvl3pPr marL="61264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3pPr>
            <a:lvl4pPr marL="79552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4pPr>
            <a:lvl5pPr marL="978408" indent="-228600" algn="l" defTabSz="914400" rtl="0" eaLnBrk="1" latinLnBrk="0" hangingPunct="1">
              <a:lnSpc>
                <a:spcPct val="100000"/>
              </a:lnSpc>
              <a:spcBef>
                <a:spcPts val="200"/>
              </a:spcBef>
              <a:spcAft>
                <a:spcPts val="400"/>
              </a:spcAft>
              <a:buClr>
                <a:schemeClr val="tx1"/>
              </a:buClr>
              <a:buFont typeface="+mj-lt"/>
              <a:buAutoNum type="arabicPeriod"/>
              <a:defRPr sz="11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This page display all the user details including their email id, name, etc.</a:t>
            </a:r>
          </a:p>
          <a:p>
            <a:r>
              <a:rPr lang="en-US" dirty="0"/>
              <a:t>This page also displays job posted by a user and jobs completed by a user</a:t>
            </a:r>
          </a:p>
        </p:txBody>
      </p:sp>
      <p:pic>
        <p:nvPicPr>
          <p:cNvPr id="11" name="Content Placeholder 10">
            <a:extLst>
              <a:ext uri="{FF2B5EF4-FFF2-40B4-BE49-F238E27FC236}">
                <a16:creationId xmlns:a16="http://schemas.microsoft.com/office/drawing/2014/main" id="{4AE7AEDC-1396-4E79-ADE9-110C4140FCB6}"/>
              </a:ext>
            </a:extLst>
          </p:cNvPr>
          <p:cNvPicPr>
            <a:picLocks noGrp="1" noChangeAspect="1"/>
          </p:cNvPicPr>
          <p:nvPr>
            <p:ph sz="half" idx="2"/>
          </p:nvPr>
        </p:nvPicPr>
        <p:blipFill>
          <a:blip r:embed="rId2"/>
          <a:stretch>
            <a:fillRect/>
          </a:stretch>
        </p:blipFill>
        <p:spPr>
          <a:xfrm>
            <a:off x="4165949" y="1560352"/>
            <a:ext cx="7028752" cy="3953673"/>
          </a:xfrm>
          <a:prstGeom prst="rect">
            <a:avLst/>
          </a:prstGeom>
        </p:spPr>
      </p:pic>
      <p:pic>
        <p:nvPicPr>
          <p:cNvPr id="3" name="Picture 2">
            <a:extLst>
              <a:ext uri="{FF2B5EF4-FFF2-40B4-BE49-F238E27FC236}">
                <a16:creationId xmlns:a16="http://schemas.microsoft.com/office/drawing/2014/main" id="{59D848D1-3833-4040-958F-4BE9506CD82E}"/>
              </a:ext>
            </a:extLst>
          </p:cNvPr>
          <p:cNvPicPr>
            <a:picLocks noChangeAspect="1"/>
          </p:cNvPicPr>
          <p:nvPr/>
        </p:nvPicPr>
        <p:blipFill>
          <a:blip r:embed="rId3"/>
          <a:stretch>
            <a:fillRect/>
          </a:stretch>
        </p:blipFill>
        <p:spPr>
          <a:xfrm>
            <a:off x="4165948" y="1535948"/>
            <a:ext cx="7028751" cy="3953672"/>
          </a:xfrm>
          <a:prstGeom prst="rect">
            <a:avLst/>
          </a:prstGeom>
        </p:spPr>
      </p:pic>
      <p:pic>
        <p:nvPicPr>
          <p:cNvPr id="2" name="Picture 1">
            <a:extLst>
              <a:ext uri="{FF2B5EF4-FFF2-40B4-BE49-F238E27FC236}">
                <a16:creationId xmlns:a16="http://schemas.microsoft.com/office/drawing/2014/main" id="{1EDACE5F-5DC8-4C4E-8FF1-2F6F635F48CE}"/>
              </a:ext>
            </a:extLst>
          </p:cNvPr>
          <p:cNvPicPr>
            <a:picLocks noChangeAspect="1"/>
          </p:cNvPicPr>
          <p:nvPr/>
        </p:nvPicPr>
        <p:blipFill>
          <a:blip r:embed="rId4"/>
          <a:stretch>
            <a:fillRect/>
          </a:stretch>
        </p:blipFill>
        <p:spPr>
          <a:xfrm>
            <a:off x="4165948" y="1553041"/>
            <a:ext cx="7028751" cy="3953672"/>
          </a:xfrm>
          <a:prstGeom prst="rect">
            <a:avLst/>
          </a:prstGeom>
        </p:spPr>
      </p:pic>
    </p:spTree>
    <p:extLst>
      <p:ext uri="{BB962C8B-B14F-4D97-AF65-F5344CB8AC3E}">
        <p14:creationId xmlns:p14="http://schemas.microsoft.com/office/powerpoint/2010/main" val="8714529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7D86E8B-9920-46A0-A6CF-7496FEFD7B41}"/>
              </a:ext>
            </a:extLst>
          </p:cNvPr>
          <p:cNvSpPr>
            <a:spLocks noGrp="1"/>
          </p:cNvSpPr>
          <p:nvPr>
            <p:ph type="body" idx="1"/>
          </p:nvPr>
        </p:nvSpPr>
        <p:spPr>
          <a:xfrm>
            <a:off x="1097280" y="1677834"/>
            <a:ext cx="4639736" cy="736282"/>
          </a:xfrm>
        </p:spPr>
        <p:txBody>
          <a:bodyPr/>
          <a:lstStyle/>
          <a:p>
            <a:r>
              <a:rPr lang="en-CA" dirty="0"/>
              <a:t>Email Functionality</a:t>
            </a:r>
          </a:p>
        </p:txBody>
      </p:sp>
      <p:sp>
        <p:nvSpPr>
          <p:cNvPr id="10" name="Content Placeholder 9">
            <a:extLst>
              <a:ext uri="{FF2B5EF4-FFF2-40B4-BE49-F238E27FC236}">
                <a16:creationId xmlns:a16="http://schemas.microsoft.com/office/drawing/2014/main" id="{2162F245-E24E-4A72-A41A-0CB75BE9FE03}"/>
              </a:ext>
            </a:extLst>
          </p:cNvPr>
          <p:cNvSpPr>
            <a:spLocks noGrp="1"/>
          </p:cNvSpPr>
          <p:nvPr>
            <p:ph sz="half" idx="2"/>
          </p:nvPr>
        </p:nvSpPr>
        <p:spPr>
          <a:xfrm>
            <a:off x="1097280" y="2561496"/>
            <a:ext cx="4639736" cy="3307600"/>
          </a:xfrm>
        </p:spPr>
        <p:txBody>
          <a:bodyPr/>
          <a:lstStyle/>
          <a:p>
            <a:r>
              <a:rPr lang="en-CA" dirty="0"/>
              <a:t>1. Whenever a user is assigned a job, he should receive a email containing the job details and the job posters contact information.</a:t>
            </a:r>
          </a:p>
          <a:p>
            <a:r>
              <a:rPr lang="en-CA" dirty="0"/>
              <a:t>2. Sending a email when a new job is posted under the category of jobs that the user want to do or has the experience to do.</a:t>
            </a:r>
          </a:p>
        </p:txBody>
      </p:sp>
      <p:sp>
        <p:nvSpPr>
          <p:cNvPr id="11" name="Text Placeholder 10">
            <a:extLst>
              <a:ext uri="{FF2B5EF4-FFF2-40B4-BE49-F238E27FC236}">
                <a16:creationId xmlns:a16="http://schemas.microsoft.com/office/drawing/2014/main" id="{3B12F454-4D4E-47C4-896C-96DEA366C74A}"/>
              </a:ext>
            </a:extLst>
          </p:cNvPr>
          <p:cNvSpPr>
            <a:spLocks noGrp="1"/>
          </p:cNvSpPr>
          <p:nvPr>
            <p:ph type="body" sz="quarter" idx="3"/>
          </p:nvPr>
        </p:nvSpPr>
        <p:spPr>
          <a:xfrm>
            <a:off x="6515944" y="1643328"/>
            <a:ext cx="4639736" cy="736282"/>
          </a:xfrm>
        </p:spPr>
        <p:txBody>
          <a:bodyPr/>
          <a:lstStyle/>
          <a:p>
            <a:r>
              <a:rPr lang="en-CA" dirty="0"/>
              <a:t>Other Functionalities</a:t>
            </a:r>
          </a:p>
        </p:txBody>
      </p:sp>
      <p:sp>
        <p:nvSpPr>
          <p:cNvPr id="12" name="Content Placeholder 11">
            <a:extLst>
              <a:ext uri="{FF2B5EF4-FFF2-40B4-BE49-F238E27FC236}">
                <a16:creationId xmlns:a16="http://schemas.microsoft.com/office/drawing/2014/main" id="{606EDBE9-C694-4507-811D-A64DECEAA4D2}"/>
              </a:ext>
            </a:extLst>
          </p:cNvPr>
          <p:cNvSpPr>
            <a:spLocks noGrp="1"/>
          </p:cNvSpPr>
          <p:nvPr>
            <p:ph sz="quarter" idx="4"/>
          </p:nvPr>
        </p:nvSpPr>
        <p:spPr>
          <a:xfrm>
            <a:off x="6515944" y="2595963"/>
            <a:ext cx="4639736" cy="3273133"/>
          </a:xfrm>
        </p:spPr>
        <p:txBody>
          <a:bodyPr/>
          <a:lstStyle/>
          <a:p>
            <a:r>
              <a:rPr lang="en-US" dirty="0"/>
              <a:t>1. Ability to edit the job posted by a user.</a:t>
            </a:r>
          </a:p>
          <a:p>
            <a:r>
              <a:rPr lang="en-US" dirty="0"/>
              <a:t>2. Ability to edit the user details</a:t>
            </a:r>
          </a:p>
          <a:p>
            <a:r>
              <a:rPr lang="en-US" dirty="0"/>
              <a:t>3. Ability to give feedback for a user, be it a job seeker or a job poster.</a:t>
            </a:r>
          </a:p>
          <a:p>
            <a:endParaRPr lang="en-CA" dirty="0"/>
          </a:p>
        </p:txBody>
      </p:sp>
      <p:sp>
        <p:nvSpPr>
          <p:cNvPr id="8" name="Title 7">
            <a:extLst>
              <a:ext uri="{FF2B5EF4-FFF2-40B4-BE49-F238E27FC236}">
                <a16:creationId xmlns:a16="http://schemas.microsoft.com/office/drawing/2014/main" id="{482C9E20-C0B1-4D55-AB3B-B4632F30B334}"/>
              </a:ext>
            </a:extLst>
          </p:cNvPr>
          <p:cNvSpPr>
            <a:spLocks noGrp="1"/>
          </p:cNvSpPr>
          <p:nvPr>
            <p:ph type="title"/>
          </p:nvPr>
        </p:nvSpPr>
        <p:spPr/>
        <p:txBody>
          <a:bodyPr/>
          <a:lstStyle/>
          <a:p>
            <a:r>
              <a:rPr lang="en-CA" dirty="0"/>
              <a:t>Next Steps</a:t>
            </a:r>
          </a:p>
        </p:txBody>
      </p:sp>
      <p:cxnSp>
        <p:nvCxnSpPr>
          <p:cNvPr id="7" name="Straight Connector 6">
            <a:extLst>
              <a:ext uri="{FF2B5EF4-FFF2-40B4-BE49-F238E27FC236}">
                <a16:creationId xmlns:a16="http://schemas.microsoft.com/office/drawing/2014/main" id="{BC8001C5-07E7-4CF6-902C-38F19A400531}"/>
              </a:ext>
            </a:extLst>
          </p:cNvPr>
          <p:cNvCxnSpPr>
            <a:cxnSpLocks/>
          </p:cNvCxnSpPr>
          <p:nvPr/>
        </p:nvCxnSpPr>
        <p:spPr>
          <a:xfrm>
            <a:off x="6096000" y="1845578"/>
            <a:ext cx="0" cy="2860646"/>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7488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418319-D47F-43E7-B061-8575AA0649FB}"/>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628259" y="599174"/>
            <a:ext cx="10935477" cy="3110184"/>
          </a:xfrm>
          <a:prstGeom prst="rect">
            <a:avLst/>
          </a:prstGeom>
        </p:spPr>
      </p:pic>
      <p:sp>
        <p:nvSpPr>
          <p:cNvPr id="6" name="Rectangle 5">
            <a:extLst>
              <a:ext uri="{FF2B5EF4-FFF2-40B4-BE49-F238E27FC236}">
                <a16:creationId xmlns:a16="http://schemas.microsoft.com/office/drawing/2014/main" id="{0663E65E-B122-49DB-B203-FDAEE34FA74B}"/>
              </a:ext>
            </a:extLst>
          </p:cNvPr>
          <p:cNvSpPr/>
          <p:nvPr/>
        </p:nvSpPr>
        <p:spPr>
          <a:xfrm>
            <a:off x="628260" y="2902601"/>
            <a:ext cx="10935477" cy="1551963"/>
          </a:xfrm>
          <a:prstGeom prst="rect">
            <a:avLst/>
          </a:prstGeom>
          <a:solidFill>
            <a:srgbClr val="14151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5B7AEFB0-51F2-5449-996C-73382891D2F9}"/>
              </a:ext>
            </a:extLst>
          </p:cNvPr>
          <p:cNvSpPr>
            <a:spLocks noGrp="1"/>
          </p:cNvSpPr>
          <p:nvPr>
            <p:ph type="ctrTitle"/>
          </p:nvPr>
        </p:nvSpPr>
        <p:spPr>
          <a:xfrm>
            <a:off x="1097280" y="791610"/>
            <a:ext cx="10058400" cy="3566160"/>
          </a:xfrm>
        </p:spPr>
        <p:txBody>
          <a:bodyPr/>
          <a:lstStyle/>
          <a:p>
            <a:pPr algn="ctr"/>
            <a:r>
              <a:rPr lang="en-US" sz="9600" spc="-300" dirty="0">
                <a:solidFill>
                  <a:srgbClr val="D0D1D9"/>
                </a:solidFill>
              </a:rPr>
              <a:t>R</a:t>
            </a:r>
            <a:r>
              <a:rPr lang="en-US" sz="6600" spc="-300" dirty="0">
                <a:solidFill>
                  <a:srgbClr val="D0D1D9"/>
                </a:solidFill>
              </a:rPr>
              <a:t>ock</a:t>
            </a:r>
            <a:r>
              <a:rPr lang="en-US" sz="9600" spc="-300" dirty="0">
                <a:solidFill>
                  <a:srgbClr val="D0D1D9"/>
                </a:solidFill>
              </a:rPr>
              <a:t> a J</a:t>
            </a:r>
            <a:r>
              <a:rPr lang="en-US" sz="6600" spc="-300" dirty="0">
                <a:solidFill>
                  <a:srgbClr val="D0D1D9"/>
                </a:solidFill>
              </a:rPr>
              <a:t>ob</a:t>
            </a:r>
          </a:p>
        </p:txBody>
      </p:sp>
      <p:sp>
        <p:nvSpPr>
          <p:cNvPr id="5" name="Subtitle 4">
            <a:extLst>
              <a:ext uri="{FF2B5EF4-FFF2-40B4-BE49-F238E27FC236}">
                <a16:creationId xmlns:a16="http://schemas.microsoft.com/office/drawing/2014/main" id="{B0F6D6CF-8D73-6643-A348-53AAE29FD1C2}"/>
              </a:ext>
            </a:extLst>
          </p:cNvPr>
          <p:cNvSpPr>
            <a:spLocks noGrp="1"/>
          </p:cNvSpPr>
          <p:nvPr>
            <p:ph type="subTitle" idx="1"/>
          </p:nvPr>
        </p:nvSpPr>
        <p:spPr>
          <a:xfrm>
            <a:off x="1100051" y="4612494"/>
            <a:ext cx="10058400" cy="1143000"/>
          </a:xfrm>
        </p:spPr>
        <p:txBody>
          <a:bodyPr>
            <a:normAutofit/>
          </a:bodyPr>
          <a:lstStyle/>
          <a:p>
            <a:pPr>
              <a:buClr>
                <a:schemeClr val="tx1"/>
              </a:buClr>
            </a:pPr>
            <a:r>
              <a:rPr lang="en-US" sz="1400" b="1" dirty="0"/>
              <a:t>A job portal which helps our users to make quick money by doing jobs for users who are not skilled enough or capable enough to do the job on their own. jobs are not just limited to trimming lawns or shoveling snow but can vary vastly from designing and building a small webpage to walking a dog.</a:t>
            </a:r>
          </a:p>
        </p:txBody>
      </p:sp>
    </p:spTree>
    <p:extLst>
      <p:ext uri="{BB962C8B-B14F-4D97-AF65-F5344CB8AC3E}">
        <p14:creationId xmlns:p14="http://schemas.microsoft.com/office/powerpoint/2010/main" val="1833365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0DCADE29-4892-435D-8E4C-7766F8BA49CC}"/>
              </a:ext>
            </a:extLst>
          </p:cNvPr>
          <p:cNvSpPr>
            <a:spLocks noGrp="1"/>
          </p:cNvSpPr>
          <p:nvPr>
            <p:ph idx="1"/>
          </p:nvPr>
        </p:nvSpPr>
        <p:spPr/>
        <p:txBody>
          <a:bodyPr/>
          <a:lstStyle/>
          <a:p>
            <a:r>
              <a:rPr lang="en-CA" dirty="0"/>
              <a:t>Rock A Job is a web-based application that provides people with the platform which gives them opportunities to both earn extra money and post jobs and get it done. It also supports features like check job-seekers profile before assigning a job to them, It gives job seekers options to filter and search among jobs posted by other users. Unlike other products were people can post jobs, but they are either fulltime or contract based </a:t>
            </a:r>
            <a:r>
              <a:rPr lang="en-US" dirty="0"/>
              <a:t>or there are products like Kijiji or Craigslist which is not designed to be job search sites </a:t>
            </a:r>
            <a:r>
              <a:rPr lang="en-CA" dirty="0"/>
              <a:t>or has a complicated user-interface. </a:t>
            </a:r>
            <a:r>
              <a:rPr lang="en-US" dirty="0"/>
              <a:t>A job post will have the job description along with the straight pay associated with it. The user posting the job will also have an option to make the post accept offers, which they can later browse to pick an offer.</a:t>
            </a:r>
            <a:endParaRPr lang="en-CA" dirty="0"/>
          </a:p>
        </p:txBody>
      </p:sp>
      <p:sp>
        <p:nvSpPr>
          <p:cNvPr id="4" name="Title 3">
            <a:extLst>
              <a:ext uri="{FF2B5EF4-FFF2-40B4-BE49-F238E27FC236}">
                <a16:creationId xmlns:a16="http://schemas.microsoft.com/office/drawing/2014/main" id="{63DB9873-AB7F-4A6B-8A59-FD44934029D4}"/>
              </a:ext>
            </a:extLst>
          </p:cNvPr>
          <p:cNvSpPr>
            <a:spLocks noGrp="1"/>
          </p:cNvSpPr>
          <p:nvPr>
            <p:ph type="title"/>
          </p:nvPr>
        </p:nvSpPr>
        <p:spPr/>
        <p:txBody>
          <a:bodyPr/>
          <a:lstStyle/>
          <a:p>
            <a:r>
              <a:rPr lang="en-CA" b="1" dirty="0"/>
              <a:t>Product Vision</a:t>
            </a:r>
          </a:p>
        </p:txBody>
      </p:sp>
    </p:spTree>
    <p:extLst>
      <p:ext uri="{BB962C8B-B14F-4D97-AF65-F5344CB8AC3E}">
        <p14:creationId xmlns:p14="http://schemas.microsoft.com/office/powerpoint/2010/main" val="1573144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C340CD2-4809-42AF-A5D2-0F33E31AFF2C}"/>
              </a:ext>
            </a:extLst>
          </p:cNvPr>
          <p:cNvSpPr>
            <a:spLocks noGrp="1"/>
          </p:cNvSpPr>
          <p:nvPr>
            <p:ph type="title"/>
          </p:nvPr>
        </p:nvSpPr>
        <p:spPr>
          <a:xfrm>
            <a:off x="790275" y="3100701"/>
            <a:ext cx="4886854" cy="587584"/>
          </a:xfrm>
        </p:spPr>
        <p:txBody>
          <a:bodyPr anchor="ctr">
            <a:noAutofit/>
          </a:bodyPr>
          <a:lstStyle/>
          <a:p>
            <a:pPr algn="l"/>
            <a:r>
              <a:rPr lang="en-CA" sz="4000" b="1" dirty="0"/>
              <a:t>ARCHITECTURE</a:t>
            </a:r>
            <a:br>
              <a:rPr lang="en-CA" sz="4000" b="1" dirty="0"/>
            </a:br>
            <a:r>
              <a:rPr lang="en-CA" sz="4000" b="1" dirty="0"/>
              <a:t>DIAGRAM</a:t>
            </a:r>
          </a:p>
        </p:txBody>
      </p:sp>
      <p:pic>
        <p:nvPicPr>
          <p:cNvPr id="14" name="Content Placeholder 13" descr="A close up of a map&#10;&#10;Description automatically generated">
            <a:extLst>
              <a:ext uri="{FF2B5EF4-FFF2-40B4-BE49-F238E27FC236}">
                <a16:creationId xmlns:a16="http://schemas.microsoft.com/office/drawing/2014/main" id="{9572D609-6C85-47DB-B4E6-FB66EDC6CD62}"/>
              </a:ext>
            </a:extLst>
          </p:cNvPr>
          <p:cNvPicPr>
            <a:picLocks noGrp="1" noChangeAspect="1"/>
          </p:cNvPicPr>
          <p:nvPr>
            <p:ph sz="half" idx="2"/>
          </p:nvPr>
        </p:nvPicPr>
        <p:blipFill>
          <a:blip r:embed="rId2"/>
          <a:stretch>
            <a:fillRect/>
          </a:stretch>
        </p:blipFill>
        <p:spPr>
          <a:xfrm>
            <a:off x="4462260" y="661523"/>
            <a:ext cx="6803838" cy="5569878"/>
          </a:xfrm>
          <a:noFill/>
        </p:spPr>
      </p:pic>
    </p:spTree>
    <p:extLst>
      <p:ext uri="{BB962C8B-B14F-4D97-AF65-F5344CB8AC3E}">
        <p14:creationId xmlns:p14="http://schemas.microsoft.com/office/powerpoint/2010/main" val="3753892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DEFF7"/>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64F397A-78DF-4981-A9C3-2E9A5BD2A765}"/>
              </a:ext>
            </a:extLst>
          </p:cNvPr>
          <p:cNvSpPr/>
          <p:nvPr/>
        </p:nvSpPr>
        <p:spPr>
          <a:xfrm>
            <a:off x="0" y="638175"/>
            <a:ext cx="4571999" cy="558165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 name="Title 18">
            <a:extLst>
              <a:ext uri="{FF2B5EF4-FFF2-40B4-BE49-F238E27FC236}">
                <a16:creationId xmlns:a16="http://schemas.microsoft.com/office/drawing/2014/main" id="{F30AE268-7E29-44A5-A4E6-1091DF399570}"/>
              </a:ext>
            </a:extLst>
          </p:cNvPr>
          <p:cNvSpPr>
            <a:spLocks noGrp="1"/>
          </p:cNvSpPr>
          <p:nvPr>
            <p:ph type="title"/>
          </p:nvPr>
        </p:nvSpPr>
        <p:spPr>
          <a:xfrm>
            <a:off x="148867" y="3135207"/>
            <a:ext cx="4571999" cy="587584"/>
          </a:xfrm>
        </p:spPr>
        <p:txBody>
          <a:bodyPr>
            <a:noAutofit/>
          </a:bodyPr>
          <a:lstStyle/>
          <a:p>
            <a:pPr algn="l">
              <a:tabLst>
                <a:tab pos="3308350" algn="l"/>
              </a:tabLst>
            </a:pPr>
            <a:r>
              <a:rPr lang="en-CA" sz="4600" b="1" dirty="0"/>
              <a:t>Architecture</a:t>
            </a:r>
            <a:br>
              <a:rPr lang="en-CA" sz="4600" b="1" dirty="0"/>
            </a:br>
            <a:r>
              <a:rPr lang="en-CA" sz="4600" b="1" dirty="0"/>
              <a:t>DESCRIPTION</a:t>
            </a:r>
            <a:endParaRPr lang="en-US" sz="4600" dirty="0">
              <a:solidFill>
                <a:srgbClr val="D0D1D9"/>
              </a:solidFill>
            </a:endParaRPr>
          </a:p>
        </p:txBody>
      </p:sp>
      <p:cxnSp>
        <p:nvCxnSpPr>
          <p:cNvPr id="8" name="Straight Connector 7">
            <a:extLst>
              <a:ext uri="{FF2B5EF4-FFF2-40B4-BE49-F238E27FC236}">
                <a16:creationId xmlns:a16="http://schemas.microsoft.com/office/drawing/2014/main" id="{440E3F41-1065-4812-80FA-C266F571AC8F}"/>
              </a:ext>
            </a:extLst>
          </p:cNvPr>
          <p:cNvCxnSpPr/>
          <p:nvPr/>
        </p:nvCxnSpPr>
        <p:spPr>
          <a:xfrm>
            <a:off x="4541924" y="981053"/>
            <a:ext cx="0" cy="4895894"/>
          </a:xfrm>
          <a:prstGeom prst="line">
            <a:avLst/>
          </a:prstGeom>
        </p:spPr>
        <p:style>
          <a:lnRef idx="1">
            <a:schemeClr val="accent4"/>
          </a:lnRef>
          <a:fillRef idx="0">
            <a:schemeClr val="accent4"/>
          </a:fillRef>
          <a:effectRef idx="0">
            <a:schemeClr val="accent4"/>
          </a:effectRef>
          <a:fontRef idx="minor">
            <a:schemeClr val="tx1"/>
          </a:fontRef>
        </p:style>
      </p:cxnSp>
      <p:sp>
        <p:nvSpPr>
          <p:cNvPr id="2" name="Content Placeholder 1">
            <a:extLst>
              <a:ext uri="{FF2B5EF4-FFF2-40B4-BE49-F238E27FC236}">
                <a16:creationId xmlns:a16="http://schemas.microsoft.com/office/drawing/2014/main" id="{D704AA33-401E-4C9E-825B-7BD2BAC9B370}"/>
              </a:ext>
            </a:extLst>
          </p:cNvPr>
          <p:cNvSpPr>
            <a:spLocks noGrp="1" noChangeArrowheads="1"/>
          </p:cNvSpPr>
          <p:nvPr>
            <p:ph sz="half" idx="2"/>
          </p:nvPr>
        </p:nvSpPr>
        <p:spPr bwMode="auto">
          <a:xfrm>
            <a:off x="4575340" y="1210760"/>
            <a:ext cx="7012120"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1</a:t>
            </a:r>
            <a:r>
              <a:rPr kumimoji="0" lang="en-US" altLang="en-US" sz="2200" b="0" i="0" u="none" strike="noStrike" cap="none" normalizeH="0" baseline="0" dirty="0">
                <a:ln>
                  <a:noFill/>
                </a:ln>
                <a:solidFill>
                  <a:schemeClr val="tx1"/>
                </a:solidFill>
                <a:effectLst/>
                <a:latin typeface="Century Gothic (Body)"/>
              </a:rPr>
              <a:t>) System admin has access over all the data  </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    </a:t>
            </a:r>
            <a:r>
              <a:rPr kumimoji="0" lang="en-US" altLang="en-US" sz="2200" b="0" i="0" u="none" strike="noStrike" cap="none" normalizeH="0" baseline="0" dirty="0">
                <a:ln>
                  <a:noFill/>
                </a:ln>
                <a:solidFill>
                  <a:schemeClr val="tx1"/>
                </a:solidFill>
                <a:effectLst/>
                <a:latin typeface="Century Gothic (Body)"/>
              </a:rPr>
              <a:t>for all the classes </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2</a:t>
            </a:r>
            <a:r>
              <a:rPr kumimoji="0" lang="en-US" altLang="en-US" sz="2200" b="0" i="0" u="none" strike="noStrike" cap="none" normalizeH="0" baseline="0" dirty="0">
                <a:ln>
                  <a:noFill/>
                </a:ln>
                <a:solidFill>
                  <a:schemeClr val="tx1"/>
                </a:solidFill>
                <a:effectLst/>
                <a:latin typeface="Century Gothic (Body)"/>
              </a:rPr>
              <a:t>) For security user password gets encrypted   </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    </a:t>
            </a:r>
            <a:r>
              <a:rPr kumimoji="0" lang="en-US" altLang="en-US" sz="2200" b="0" i="0" u="none" strike="noStrike" cap="none" normalizeH="0" baseline="0" dirty="0">
                <a:ln>
                  <a:noFill/>
                </a:ln>
                <a:solidFill>
                  <a:schemeClr val="tx1"/>
                </a:solidFill>
                <a:effectLst/>
                <a:latin typeface="Century Gothic (Body)"/>
              </a:rPr>
              <a:t>before getting stored into the database to  </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    </a:t>
            </a:r>
            <a:r>
              <a:rPr kumimoji="0" lang="en-US" altLang="en-US" sz="2200" b="0" i="0" u="none" strike="noStrike" cap="none" normalizeH="0" baseline="0" dirty="0">
                <a:ln>
                  <a:noFill/>
                </a:ln>
                <a:solidFill>
                  <a:schemeClr val="tx1"/>
                </a:solidFill>
                <a:effectLst/>
                <a:latin typeface="Century Gothic (Body)"/>
              </a:rPr>
              <a:t>maintain the system’s security </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3</a:t>
            </a:r>
            <a:r>
              <a:rPr kumimoji="0" lang="en-US" altLang="en-US" sz="2200" b="0" i="0" u="none" strike="noStrike" cap="none" normalizeH="0" baseline="0" dirty="0">
                <a:ln>
                  <a:noFill/>
                </a:ln>
                <a:solidFill>
                  <a:schemeClr val="tx1"/>
                </a:solidFill>
                <a:effectLst/>
                <a:latin typeface="Century Gothic (Body)"/>
              </a:rPr>
              <a:t>) Job is the key component in the diagram. It is     </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     </a:t>
            </a:r>
            <a:r>
              <a:rPr kumimoji="0" lang="en-US" altLang="en-US" sz="2200" b="0" i="0" u="none" strike="noStrike" cap="none" normalizeH="0" baseline="0" dirty="0">
                <a:ln>
                  <a:noFill/>
                </a:ln>
                <a:solidFill>
                  <a:schemeClr val="tx1"/>
                </a:solidFill>
                <a:effectLst/>
                <a:latin typeface="Century Gothic (Body)"/>
              </a:rPr>
              <a:t>the product of the software.</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4) The user can post a job as well as pick a job</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5</a:t>
            </a:r>
            <a:r>
              <a:rPr kumimoji="0" lang="en-US" altLang="en-US" sz="2200" b="0" i="0" u="none" strike="noStrike" cap="none" normalizeH="0" baseline="0" dirty="0">
                <a:ln>
                  <a:noFill/>
                </a:ln>
                <a:solidFill>
                  <a:schemeClr val="tx1"/>
                </a:solidFill>
                <a:effectLst/>
                <a:latin typeface="Century Gothic (Body)"/>
              </a:rPr>
              <a:t>) All the jobs are stored into the Rock A Job</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    </a:t>
            </a:r>
            <a:r>
              <a:rPr kumimoji="0" lang="en-US" altLang="en-US" sz="2200" b="0" i="0" u="none" strike="noStrike" cap="none" normalizeH="0" baseline="0" dirty="0">
                <a:ln>
                  <a:noFill/>
                </a:ln>
                <a:solidFill>
                  <a:schemeClr val="tx1"/>
                </a:solidFill>
                <a:effectLst/>
                <a:latin typeface="Century Gothic (Body)"/>
              </a:rPr>
              <a:t>database.</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6) The User who posted the job can assign it to </a:t>
            </a:r>
          </a:p>
          <a:p>
            <a:pPr marL="0" marR="0" lvl="0" indent="0" algn="l" defTabSz="914400" rtl="0" eaLnBrk="0" fontAlgn="base" latinLnBrk="0" hangingPunct="0">
              <a:lnSpc>
                <a:spcPct val="100000"/>
              </a:lnSpc>
              <a:spcBef>
                <a:spcPct val="0"/>
              </a:spcBef>
              <a:spcAft>
                <a:spcPct val="0"/>
              </a:spcAft>
              <a:buClrTx/>
              <a:buSzTx/>
              <a:buNone/>
              <a:tabLst/>
            </a:pPr>
            <a:r>
              <a:rPr lang="en-US" altLang="en-US" sz="2200" dirty="0">
                <a:latin typeface="Century Gothic (Body)"/>
              </a:rPr>
              <a:t>     one of the job seekers who applied for it.</a:t>
            </a:r>
            <a:endParaRPr kumimoji="0" lang="en-US" altLang="en-US" sz="2200" b="0" i="0" u="none" strike="noStrike" cap="none" normalizeH="0" baseline="0" dirty="0">
              <a:ln>
                <a:noFill/>
              </a:ln>
              <a:solidFill>
                <a:schemeClr val="tx1"/>
              </a:solidFill>
              <a:effectLst/>
              <a:latin typeface="Century Gothic (Body)"/>
            </a:endParaRPr>
          </a:p>
        </p:txBody>
      </p:sp>
    </p:spTree>
    <p:extLst>
      <p:ext uri="{BB962C8B-B14F-4D97-AF65-F5344CB8AC3E}">
        <p14:creationId xmlns:p14="http://schemas.microsoft.com/office/powerpoint/2010/main" val="2276898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9092C565-1D32-4B11-BD78-9BBA76700FAB}"/>
              </a:ext>
            </a:extLst>
          </p:cNvPr>
          <p:cNvSpPr>
            <a:spLocks noGrp="1"/>
          </p:cNvSpPr>
          <p:nvPr>
            <p:ph sz="half" idx="2"/>
          </p:nvPr>
        </p:nvSpPr>
        <p:spPr>
          <a:xfrm>
            <a:off x="828136" y="1530456"/>
            <a:ext cx="5267864" cy="4338640"/>
          </a:xfrm>
          <a:noFill/>
          <a:ln>
            <a:noFill/>
          </a:ln>
        </p:spPr>
        <p:txBody>
          <a:bodyPr>
            <a:noAutofit/>
          </a:bodyPr>
          <a:lstStyle/>
          <a:p>
            <a:pPr marL="0" indent="0">
              <a:buNone/>
            </a:pPr>
            <a:endParaRPr lang="en-US" dirty="0"/>
          </a:p>
          <a:p>
            <a:pPr marL="0" indent="0">
              <a:buNone/>
            </a:pPr>
            <a:r>
              <a:rPr lang="en-US" dirty="0"/>
              <a:t>Rachel Jackson is the HR and Scheduling manager of </a:t>
            </a:r>
            <a:r>
              <a:rPr lang="en-US" dirty="0" err="1"/>
              <a:t>BuildItQuick</a:t>
            </a:r>
            <a:r>
              <a:rPr lang="en-US" dirty="0"/>
              <a:t> a construction firm in the Bahamas.</a:t>
            </a:r>
          </a:p>
          <a:p>
            <a:pPr marL="0" indent="0">
              <a:buNone/>
            </a:pPr>
            <a:r>
              <a:rPr lang="en-US" dirty="0"/>
              <a:t>She has a 9-5 job and likes it that way. She likes to follow a fixed schedule and gets frustrated when it gets interrupted by unwanted chores.</a:t>
            </a:r>
            <a:br>
              <a:rPr lang="en-US" dirty="0"/>
            </a:br>
            <a:endParaRPr lang="en-US" dirty="0"/>
          </a:p>
          <a:p>
            <a:pPr marL="0" indent="0">
              <a:buNone/>
            </a:pPr>
            <a:r>
              <a:rPr lang="en-US" dirty="0" err="1"/>
              <a:t>BuildItQuick's</a:t>
            </a:r>
            <a:r>
              <a:rPr lang="en-US" dirty="0"/>
              <a:t> employees like to go on constant small-term vacations from work thus Rachel is always looking for small-term noncontract workers.</a:t>
            </a:r>
            <a:endParaRPr lang="en-CA" dirty="0"/>
          </a:p>
        </p:txBody>
      </p:sp>
      <p:sp>
        <p:nvSpPr>
          <p:cNvPr id="14" name="Content Placeholder 13">
            <a:extLst>
              <a:ext uri="{FF2B5EF4-FFF2-40B4-BE49-F238E27FC236}">
                <a16:creationId xmlns:a16="http://schemas.microsoft.com/office/drawing/2014/main" id="{88CB6D0F-BA51-47E6-9CD4-CD33456A1067}"/>
              </a:ext>
            </a:extLst>
          </p:cNvPr>
          <p:cNvSpPr>
            <a:spLocks noGrp="1"/>
          </p:cNvSpPr>
          <p:nvPr>
            <p:ph sz="quarter" idx="4"/>
          </p:nvPr>
        </p:nvSpPr>
        <p:spPr>
          <a:xfrm>
            <a:off x="6515944" y="1513202"/>
            <a:ext cx="4639736" cy="4338639"/>
          </a:xfrm>
        </p:spPr>
        <p:txBody>
          <a:bodyPr>
            <a:normAutofit/>
          </a:bodyPr>
          <a:lstStyle/>
          <a:p>
            <a:pPr marL="0" indent="0">
              <a:buNone/>
            </a:pPr>
            <a:endParaRPr lang="en-US" dirty="0"/>
          </a:p>
          <a:p>
            <a:pPr marL="0" indent="0">
              <a:buNone/>
            </a:pPr>
            <a:r>
              <a:rPr lang="en-US" dirty="0"/>
              <a:t>Harry Potter is an international student at UofS. He is very serious about his studies and does not want to compromise his studies for anything. </a:t>
            </a:r>
          </a:p>
          <a:p>
            <a:pPr marL="0" indent="0">
              <a:buNone/>
            </a:pPr>
            <a:r>
              <a:rPr lang="en-US" dirty="0"/>
              <a:t>He wants to pay all of his living costs by himself. So he often looks for jobs. But as he does not want to be committed/contracted to a job for a long time for his busy study schedule, he looks for a job which is short term. </a:t>
            </a:r>
          </a:p>
          <a:p>
            <a:pPr marL="0" indent="0">
              <a:buNone/>
            </a:pPr>
            <a:r>
              <a:rPr lang="en-US" dirty="0"/>
              <a:t>So that he can utilize his study break or holidays by working.</a:t>
            </a:r>
          </a:p>
          <a:p>
            <a:endParaRPr lang="en-CA" dirty="0"/>
          </a:p>
          <a:p>
            <a:endParaRPr lang="en-CA" dirty="0"/>
          </a:p>
          <a:p>
            <a:endParaRPr lang="en-CA" dirty="0"/>
          </a:p>
          <a:p>
            <a:endParaRPr lang="en-CA" dirty="0"/>
          </a:p>
          <a:p>
            <a:endParaRPr lang="en-CA" dirty="0"/>
          </a:p>
          <a:p>
            <a:endParaRPr lang="en-CA" dirty="0"/>
          </a:p>
        </p:txBody>
      </p:sp>
      <p:sp>
        <p:nvSpPr>
          <p:cNvPr id="4" name="Title 3">
            <a:extLst>
              <a:ext uri="{FF2B5EF4-FFF2-40B4-BE49-F238E27FC236}">
                <a16:creationId xmlns:a16="http://schemas.microsoft.com/office/drawing/2014/main" id="{5FC9089C-0FC6-4BCC-9063-41F58AD006D1}"/>
              </a:ext>
            </a:extLst>
          </p:cNvPr>
          <p:cNvSpPr>
            <a:spLocks noGrp="1"/>
          </p:cNvSpPr>
          <p:nvPr>
            <p:ph type="title"/>
          </p:nvPr>
        </p:nvSpPr>
        <p:spPr>
          <a:xfrm>
            <a:off x="821233" y="781868"/>
            <a:ext cx="10058400" cy="587584"/>
          </a:xfrm>
        </p:spPr>
        <p:txBody>
          <a:bodyPr/>
          <a:lstStyle/>
          <a:p>
            <a:r>
              <a:rPr lang="en-US" dirty="0"/>
              <a:t>Personas / Roles</a:t>
            </a:r>
          </a:p>
        </p:txBody>
      </p:sp>
      <p:cxnSp>
        <p:nvCxnSpPr>
          <p:cNvPr id="16" name="Straight Connector 15">
            <a:extLst>
              <a:ext uri="{FF2B5EF4-FFF2-40B4-BE49-F238E27FC236}">
                <a16:creationId xmlns:a16="http://schemas.microsoft.com/office/drawing/2014/main" id="{F1EF16F0-3924-4D03-8A43-22FE4D52EF67}"/>
              </a:ext>
            </a:extLst>
          </p:cNvPr>
          <p:cNvCxnSpPr>
            <a:cxnSpLocks/>
          </p:cNvCxnSpPr>
          <p:nvPr/>
        </p:nvCxnSpPr>
        <p:spPr>
          <a:xfrm>
            <a:off x="6228272" y="1685731"/>
            <a:ext cx="0" cy="378341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6726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9092C565-1D32-4B11-BD78-9BBA76700FAB}"/>
              </a:ext>
            </a:extLst>
          </p:cNvPr>
          <p:cNvSpPr>
            <a:spLocks noGrp="1"/>
          </p:cNvSpPr>
          <p:nvPr>
            <p:ph sz="half" idx="2"/>
          </p:nvPr>
        </p:nvSpPr>
        <p:spPr>
          <a:xfrm>
            <a:off x="1097280" y="1673524"/>
            <a:ext cx="4639736" cy="4092053"/>
          </a:xfrm>
        </p:spPr>
        <p:txBody>
          <a:bodyPr>
            <a:noAutofit/>
          </a:bodyPr>
          <a:lstStyle/>
          <a:p>
            <a:r>
              <a:rPr lang="en-US" dirty="0"/>
              <a:t>Linda </a:t>
            </a:r>
            <a:r>
              <a:rPr lang="en-CA" dirty="0"/>
              <a:t>Williams</a:t>
            </a:r>
            <a:r>
              <a:rPr lang="en-US" dirty="0"/>
              <a:t> is an old lady with many physical disabilities who has many houses in this small city. </a:t>
            </a:r>
          </a:p>
          <a:p>
            <a:r>
              <a:rPr lang="en-US" dirty="0"/>
              <a:t>She gives her houses for rent. She is living on her pensions and rents.</a:t>
            </a:r>
          </a:p>
          <a:p>
            <a:r>
              <a:rPr lang="en-US" dirty="0"/>
              <a:t>Every time she puts the houses for rent, she needs to do some renovation to the houses like painting, changing all the light bulbs, changing and cleaning the floor carpets, cutting the grasses of the backyard etc. </a:t>
            </a:r>
          </a:p>
          <a:p>
            <a:r>
              <a:rPr lang="en-US" dirty="0"/>
              <a:t>Linda </a:t>
            </a:r>
            <a:r>
              <a:rPr lang="en-CA" dirty="0"/>
              <a:t>Williams </a:t>
            </a:r>
            <a:r>
              <a:rPr lang="en-US" dirty="0"/>
              <a:t> often needs for workers to make these kinds of works done. But she does not want to wait for a long time, and she prefers to have short term workers for her works.</a:t>
            </a:r>
          </a:p>
          <a:p>
            <a:endParaRPr lang="en-CA" dirty="0"/>
          </a:p>
        </p:txBody>
      </p:sp>
      <p:sp>
        <p:nvSpPr>
          <p:cNvPr id="14" name="Content Placeholder 13">
            <a:extLst>
              <a:ext uri="{FF2B5EF4-FFF2-40B4-BE49-F238E27FC236}">
                <a16:creationId xmlns:a16="http://schemas.microsoft.com/office/drawing/2014/main" id="{88CB6D0F-BA51-47E6-9CD4-CD33456A1067}"/>
              </a:ext>
            </a:extLst>
          </p:cNvPr>
          <p:cNvSpPr>
            <a:spLocks noGrp="1"/>
          </p:cNvSpPr>
          <p:nvPr>
            <p:ph sz="quarter" idx="4"/>
          </p:nvPr>
        </p:nvSpPr>
        <p:spPr>
          <a:xfrm>
            <a:off x="6515944" y="1690776"/>
            <a:ext cx="4639736" cy="4092053"/>
          </a:xfrm>
        </p:spPr>
        <p:txBody>
          <a:bodyPr/>
          <a:lstStyle/>
          <a:p>
            <a:r>
              <a:rPr lang="en-US" dirty="0"/>
              <a:t>Arjun Singh is a Permanent Resident in Canada (Originally from India). </a:t>
            </a:r>
          </a:p>
          <a:p>
            <a:r>
              <a:rPr lang="en-US" dirty="0"/>
              <a:t>He's the only one contributing to the family's income. He is currently doing a full-time job, but he finds it difficult to manage the family expenses. </a:t>
            </a:r>
          </a:p>
          <a:p>
            <a:r>
              <a:rPr lang="en-US" dirty="0"/>
              <a:t>He is always looking for some odd jobs which would be completed in a short duration and would pay him enough, To get the extra income in the house to carry out other unexpected expenses and trying to save money for any emergencies.</a:t>
            </a:r>
            <a:endParaRPr lang="en-CA" dirty="0"/>
          </a:p>
        </p:txBody>
      </p:sp>
      <p:sp>
        <p:nvSpPr>
          <p:cNvPr id="4" name="Title 3">
            <a:extLst>
              <a:ext uri="{FF2B5EF4-FFF2-40B4-BE49-F238E27FC236}">
                <a16:creationId xmlns:a16="http://schemas.microsoft.com/office/drawing/2014/main" id="{5FC9089C-0FC6-4BCC-9063-41F58AD006D1}"/>
              </a:ext>
            </a:extLst>
          </p:cNvPr>
          <p:cNvSpPr>
            <a:spLocks noGrp="1"/>
          </p:cNvSpPr>
          <p:nvPr>
            <p:ph type="title"/>
          </p:nvPr>
        </p:nvSpPr>
        <p:spPr/>
        <p:txBody>
          <a:bodyPr/>
          <a:lstStyle/>
          <a:p>
            <a:r>
              <a:rPr lang="en-US" dirty="0"/>
              <a:t>Personas / Roles – CONTINUED </a:t>
            </a:r>
          </a:p>
        </p:txBody>
      </p:sp>
      <p:cxnSp>
        <p:nvCxnSpPr>
          <p:cNvPr id="7" name="Straight Connector 6">
            <a:extLst>
              <a:ext uri="{FF2B5EF4-FFF2-40B4-BE49-F238E27FC236}">
                <a16:creationId xmlns:a16="http://schemas.microsoft.com/office/drawing/2014/main" id="{A10EF9BA-84CB-4030-90AF-3AF6C6EFC1A1}"/>
              </a:ext>
            </a:extLst>
          </p:cNvPr>
          <p:cNvCxnSpPr>
            <a:cxnSpLocks/>
          </p:cNvCxnSpPr>
          <p:nvPr/>
        </p:nvCxnSpPr>
        <p:spPr>
          <a:xfrm>
            <a:off x="6228272" y="1720237"/>
            <a:ext cx="0" cy="378341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11826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9092C565-1D32-4B11-BD78-9BBA76700FAB}"/>
              </a:ext>
            </a:extLst>
          </p:cNvPr>
          <p:cNvSpPr>
            <a:spLocks noGrp="1"/>
          </p:cNvSpPr>
          <p:nvPr>
            <p:ph sz="half" idx="2"/>
          </p:nvPr>
        </p:nvSpPr>
        <p:spPr>
          <a:xfrm>
            <a:off x="1097280" y="1449235"/>
            <a:ext cx="4527144" cy="4092053"/>
          </a:xfrm>
        </p:spPr>
        <p:txBody>
          <a:bodyPr>
            <a:noAutofit/>
          </a:bodyPr>
          <a:lstStyle/>
          <a:p>
            <a:r>
              <a:rPr lang="en-US" dirty="0"/>
              <a:t>James Wilson used to work as a web developer in a startup that recently declared bankruptcy which leads to him being laid off. </a:t>
            </a:r>
          </a:p>
          <a:p>
            <a:r>
              <a:rPr lang="en-US" dirty="0"/>
              <a:t>He is in great need of a job and with the hindering economy, it is close to impossible to do so.</a:t>
            </a:r>
            <a:br>
              <a:rPr lang="en-US" dirty="0"/>
            </a:br>
            <a:endParaRPr lang="en-US" sz="1000" dirty="0"/>
          </a:p>
          <a:p>
            <a:r>
              <a:rPr lang="en-US" dirty="0"/>
              <a:t>He knows he has the skills but is just not able to implement them to good use.</a:t>
            </a:r>
            <a:br>
              <a:rPr lang="en-US" dirty="0"/>
            </a:br>
            <a:r>
              <a:rPr lang="en-US" dirty="0"/>
              <a:t>He has applied to dozens of companies but getting a new jobs always takes time.</a:t>
            </a:r>
          </a:p>
          <a:p>
            <a:r>
              <a:rPr lang="en-US" dirty="0"/>
              <a:t>He now has given up on the job search and is just doing some freelance work, which also has not caught much attention because he is not able to find a good platform to advertise himself.</a:t>
            </a:r>
            <a:endParaRPr lang="en-CA" dirty="0"/>
          </a:p>
        </p:txBody>
      </p:sp>
      <p:sp>
        <p:nvSpPr>
          <p:cNvPr id="4" name="Title 3">
            <a:extLst>
              <a:ext uri="{FF2B5EF4-FFF2-40B4-BE49-F238E27FC236}">
                <a16:creationId xmlns:a16="http://schemas.microsoft.com/office/drawing/2014/main" id="{5FC9089C-0FC6-4BCC-9063-41F58AD006D1}"/>
              </a:ext>
            </a:extLst>
          </p:cNvPr>
          <p:cNvSpPr>
            <a:spLocks noGrp="1"/>
          </p:cNvSpPr>
          <p:nvPr>
            <p:ph type="title"/>
          </p:nvPr>
        </p:nvSpPr>
        <p:spPr>
          <a:xfrm>
            <a:off x="1097280" y="787594"/>
            <a:ext cx="10058400" cy="587584"/>
          </a:xfrm>
        </p:spPr>
        <p:txBody>
          <a:bodyPr/>
          <a:lstStyle/>
          <a:p>
            <a:r>
              <a:rPr lang="en-US" dirty="0"/>
              <a:t>Personas / Roles – CONTINUED </a:t>
            </a:r>
          </a:p>
        </p:txBody>
      </p:sp>
    </p:spTree>
    <p:extLst>
      <p:ext uri="{BB962C8B-B14F-4D97-AF65-F5344CB8AC3E}">
        <p14:creationId xmlns:p14="http://schemas.microsoft.com/office/powerpoint/2010/main" val="33827856"/>
      </p:ext>
    </p:extLst>
  </p:cSld>
  <p:clrMapOvr>
    <a:masterClrMapping/>
  </p:clrMapOvr>
</p:sld>
</file>

<file path=ppt/theme/theme1.xml><?xml version="1.0" encoding="utf-8"?>
<a:theme xmlns:a="http://schemas.openxmlformats.org/drawingml/2006/main" name="RetrospectVTI">
  <a:themeElements>
    <a:clrScheme name="MONO">
      <a:dk1>
        <a:srgbClr val="000000"/>
      </a:dk1>
      <a:lt1>
        <a:srgbClr val="ECEEF7"/>
      </a:lt1>
      <a:dk2>
        <a:srgbClr val="000000"/>
      </a:dk2>
      <a:lt2>
        <a:srgbClr val="F5F8FF"/>
      </a:lt2>
      <a:accent1>
        <a:srgbClr val="ECEEF7"/>
      </a:accent1>
      <a:accent2>
        <a:srgbClr val="F5F8FF"/>
      </a:accent2>
      <a:accent3>
        <a:srgbClr val="A1A2A9"/>
      </a:accent3>
      <a:accent4>
        <a:srgbClr val="141514"/>
      </a:accent4>
      <a:accent5>
        <a:srgbClr val="000000"/>
      </a:accent5>
      <a:accent6>
        <a:srgbClr val="96969C"/>
      </a:accent6>
      <a:hlink>
        <a:srgbClr val="5F6063"/>
      </a:hlink>
      <a:folHlink>
        <a:srgbClr val="91919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Sales Pitch" id="{BA0280BF-E6B4-464B-BF28-F0D2A23065D1}" vid="{A1F0DEB3-06CD-4A85-8D08-B66BE056CE0F}"/>
    </a:ext>
  </a:extLst>
</a:theme>
</file>

<file path=docProps/app.xml><?xml version="1.0" encoding="utf-8"?>
<Properties xmlns="http://schemas.openxmlformats.org/officeDocument/2006/extended-properties" xmlns:vt="http://schemas.openxmlformats.org/officeDocument/2006/docPropsVTypes">
  <TotalTime>0</TotalTime>
  <Words>2050</Words>
  <Application>Microsoft Office PowerPoint</Application>
  <PresentationFormat>Widescreen</PresentationFormat>
  <Paragraphs>156</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Century Gothic</vt:lpstr>
      <vt:lpstr>Century Gothic (Body)</vt:lpstr>
      <vt:lpstr>RetrospectVTI</vt:lpstr>
      <vt:lpstr>PowerPoint Presentation</vt:lpstr>
      <vt:lpstr>PowerPoint Presentation</vt:lpstr>
      <vt:lpstr>Rock a Job</vt:lpstr>
      <vt:lpstr>Product Vision</vt:lpstr>
      <vt:lpstr>ARCHITECTURE DIAGRAM</vt:lpstr>
      <vt:lpstr>Architecture DESCRIPTION</vt:lpstr>
      <vt:lpstr>Personas / Roles</vt:lpstr>
      <vt:lpstr>Personas / Roles – CONTINUED </vt:lpstr>
      <vt:lpstr>Personas / Roles – CONTINUED </vt:lpstr>
      <vt:lpstr>EPICS</vt:lpstr>
      <vt:lpstr>EPICS - CONTINUED</vt:lpstr>
      <vt:lpstr>USER STORIES</vt:lpstr>
      <vt:lpstr>USER STORIES - CONTINUED</vt:lpstr>
      <vt:lpstr>USER STORIES - CONTINUED</vt:lpstr>
      <vt:lpstr>Quality Assurance Plan</vt:lpstr>
      <vt:lpstr>Technologies Used</vt:lpstr>
      <vt:lpstr>HOMEPAGE</vt:lpstr>
      <vt:lpstr>SIGNUP Page</vt:lpstr>
      <vt:lpstr>Login Page</vt:lpstr>
      <vt:lpstr>POST A JOB PAGE</vt:lpstr>
      <vt:lpstr>PICK A JOB PAGE</vt:lpstr>
      <vt:lpstr>USER PROFILE PAGE</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2020-04-06T16:59:04Z</dcterms:created>
  <dcterms:modified xsi:type="dcterms:W3CDTF">2020-04-10T22:07:57Z</dcterms:modified>
</cp:coreProperties>
</file>